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2"/>
  </p:handoutMasterIdLst>
  <p:sldIdLst>
    <p:sldId id="257" r:id="rId3"/>
    <p:sldId id="259" r:id="rId5"/>
    <p:sldId id="260" r:id="rId6"/>
    <p:sldId id="284" r:id="rId7"/>
    <p:sldId id="265" r:id="rId8"/>
    <p:sldId id="285" r:id="rId9"/>
    <p:sldId id="278" r:id="rId10"/>
    <p:sldId id="282"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55D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showGuides="1">
      <p:cViewPr varScale="1">
        <p:scale>
          <a:sx n="68" d="100"/>
          <a:sy n="68" d="100"/>
        </p:scale>
        <p:origin x="738" y="78"/>
      </p:cViewPr>
      <p:guideLst>
        <p:guide orient="horz" pos="2044"/>
        <p:guide pos="383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handoutMaster" Target="handoutMasters/handoutMaster1.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ea typeface="Arial" panose="020B0604020202020204" pitchFamily="34"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ea typeface="Arial" panose="020B0604020202020204" pitchFamily="34" charset="0"/>
              </a:defRPr>
            </a:lvl1pPr>
          </a:lstStyle>
          <a:p>
            <a:fld id="{D1E21FE0-534F-4B83-B6B5-879D037D357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Click to edit Master text style</a:t>
            </a:r>
            <a:endParaRPr lang="zh-CN" altLang="en-US" smtClean="0"/>
          </a:p>
          <a:p>
            <a:pPr lvl="1"/>
            <a:r>
              <a:rPr lang="zh-CN" altLang="en-US" smtClean="0"/>
              <a:t>Second level</a:t>
            </a:r>
            <a:endParaRPr lang="zh-CN" altLang="en-US" smtClean="0"/>
          </a:p>
          <a:p>
            <a:pPr lvl="2"/>
            <a:r>
              <a:rPr lang="zh-CN" altLang="en-US" smtClean="0"/>
              <a:t>Third level</a:t>
            </a:r>
            <a:endParaRPr lang="zh-CN" altLang="en-US" smtClean="0"/>
          </a:p>
          <a:p>
            <a:pPr lvl="3"/>
            <a:r>
              <a:rPr lang="zh-CN" altLang="en-US" smtClean="0"/>
              <a:t>Fourth level</a:t>
            </a:r>
            <a:endParaRPr lang="zh-CN" altLang="en-US" smtClean="0"/>
          </a:p>
          <a:p>
            <a:pPr lvl="4"/>
            <a:r>
              <a:rPr lang="zh-CN" altLang="en-US"/>
              <a:t>Fifth level</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ea typeface="Arial" panose="020B0604020202020204" pitchFamily="34"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ea typeface="Arial" panose="020B0604020202020204" pitchFamily="34" charset="0"/>
              </a:defRPr>
            </a:lvl1pPr>
          </a:lstStyle>
          <a:p>
            <a:fld id="{26CA57FD-C2C9-4C1C-A0B3-DA7524A4AA44}"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Arial" panose="020B0604020202020204" pitchFamily="34" charset="0"/>
        <a:cs typeface="+mn-cs"/>
      </a:defRPr>
    </a:lvl1pPr>
    <a:lvl2pPr marL="457200" algn="l" defTabSz="914400" rtl="0" eaLnBrk="1" latinLnBrk="0" hangingPunct="1">
      <a:defRPr sz="1200" kern="1200">
        <a:solidFill>
          <a:schemeClr val="tx1"/>
        </a:solidFill>
        <a:latin typeface="+mn-lt"/>
        <a:ea typeface="Arial" panose="020B0604020202020204" pitchFamily="34" charset="0"/>
        <a:cs typeface="+mn-cs"/>
      </a:defRPr>
    </a:lvl2pPr>
    <a:lvl3pPr marL="914400" algn="l" defTabSz="914400" rtl="0" eaLnBrk="1" latinLnBrk="0" hangingPunct="1">
      <a:defRPr sz="1200" kern="1200">
        <a:solidFill>
          <a:schemeClr val="tx1"/>
        </a:solidFill>
        <a:latin typeface="+mn-lt"/>
        <a:ea typeface="Arial" panose="020B0604020202020204" pitchFamily="34" charset="0"/>
        <a:cs typeface="+mn-cs"/>
      </a:defRPr>
    </a:lvl3pPr>
    <a:lvl4pPr marL="1371600" algn="l" defTabSz="914400" rtl="0" eaLnBrk="1" latinLnBrk="0" hangingPunct="1">
      <a:defRPr sz="1200" kern="1200">
        <a:solidFill>
          <a:schemeClr val="tx1"/>
        </a:solidFill>
        <a:latin typeface="+mn-lt"/>
        <a:ea typeface="Arial" panose="020B0604020202020204" pitchFamily="34" charset="0"/>
        <a:cs typeface="+mn-cs"/>
      </a:defRPr>
    </a:lvl4pPr>
    <a:lvl5pPr marL="1828800" algn="l" defTabSz="914400" rtl="0" eaLnBrk="1" latinLnBrk="0" hangingPunct="1">
      <a:defRPr sz="1200" kern="1200">
        <a:solidFill>
          <a:schemeClr val="tx1"/>
        </a:solidFill>
        <a:latin typeface="+mn-lt"/>
        <a:ea typeface="Arial" panose="020B060402020202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6CA57FD-C2C9-4C1C-A0B3-DA7524A4AA44}"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6CA57FD-C2C9-4C1C-A0B3-DA7524A4AA44}"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Click to edit Master title style</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Click to edit Master title style</a:t>
            </a:r>
            <a:endParaRPr lang="zh-CN" altLang="en-US"/>
          </a:p>
        </p:txBody>
      </p:sp>
      <p:sp>
        <p:nvSpPr>
          <p:cNvPr id="4" name="日期占位符 3"/>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50" advTm="5000">
        <p14:flip dir="r"/>
      </p:transition>
    </mc:Choice>
    <mc:Fallback>
      <p:transition spd="slow" advTm="5000">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任意多边形 5"/>
          <p:cNvSpPr/>
          <p:nvPr userDrawn="1"/>
        </p:nvSpPr>
        <p:spPr>
          <a:xfrm rot="13191939" flipV="1">
            <a:off x="9829910" y="-750499"/>
            <a:ext cx="2364990" cy="1706846"/>
          </a:xfrm>
          <a:custGeom>
            <a:avLst/>
            <a:gdLst>
              <a:gd name="connsiteX0" fmla="*/ 2364990 w 2364990"/>
              <a:gd name="connsiteY0" fmla="*/ 1706845 h 1706846"/>
              <a:gd name="connsiteX1" fmla="*/ 321138 w 2364990"/>
              <a:gd name="connsiteY1" fmla="*/ 0 h 1706846"/>
              <a:gd name="connsiteX2" fmla="*/ 0 w 2364990"/>
              <a:gd name="connsiteY2" fmla="*/ 384545 h 1706846"/>
              <a:gd name="connsiteX3" fmla="*/ 0 w 2364990"/>
              <a:gd name="connsiteY3" fmla="*/ 1706846 h 1706846"/>
            </a:gdLst>
            <a:ahLst/>
            <a:cxnLst>
              <a:cxn ang="0">
                <a:pos x="connsiteX0" y="connsiteY0"/>
              </a:cxn>
              <a:cxn ang="0">
                <a:pos x="connsiteX1" y="connsiteY1"/>
              </a:cxn>
              <a:cxn ang="0">
                <a:pos x="connsiteX2" y="connsiteY2"/>
              </a:cxn>
              <a:cxn ang="0">
                <a:pos x="connsiteX3" y="connsiteY3"/>
              </a:cxn>
            </a:cxnLst>
            <a:rect l="l" t="t" r="r" b="b"/>
            <a:pathLst>
              <a:path w="2364990" h="1706846">
                <a:moveTo>
                  <a:pt x="2364990" y="1706845"/>
                </a:moveTo>
                <a:lnTo>
                  <a:pt x="321138" y="0"/>
                </a:lnTo>
                <a:lnTo>
                  <a:pt x="0" y="384545"/>
                </a:lnTo>
                <a:lnTo>
                  <a:pt x="0" y="1706846"/>
                </a:lnTo>
                <a:close/>
              </a:path>
            </a:pathLst>
          </a:custGeom>
          <a:solidFill>
            <a:srgbClr val="155D85">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6" name="任意多边形 25"/>
          <p:cNvSpPr/>
          <p:nvPr userDrawn="1"/>
        </p:nvSpPr>
        <p:spPr>
          <a:xfrm rot="8100000">
            <a:off x="1922214" y="2625186"/>
            <a:ext cx="8465628" cy="8465629"/>
          </a:xfrm>
          <a:custGeom>
            <a:avLst/>
            <a:gdLst>
              <a:gd name="connsiteX0" fmla="*/ 0 w 8465628"/>
              <a:gd name="connsiteY0" fmla="*/ 475036 h 8465629"/>
              <a:gd name="connsiteX1" fmla="*/ 0 w 8465628"/>
              <a:gd name="connsiteY1" fmla="*/ 0 h 8465629"/>
              <a:gd name="connsiteX2" fmla="*/ 475036 w 8465628"/>
              <a:gd name="connsiteY2" fmla="*/ 475036 h 8465629"/>
              <a:gd name="connsiteX3" fmla="*/ 799060 w 8465628"/>
              <a:gd name="connsiteY3" fmla="*/ 1274097 h 8465629"/>
              <a:gd name="connsiteX4" fmla="*/ 799060 w 8465628"/>
              <a:gd name="connsiteY4" fmla="*/ 799060 h 8465629"/>
              <a:gd name="connsiteX5" fmla="*/ 1274096 w 8465628"/>
              <a:gd name="connsiteY5" fmla="*/ 1274097 h 8465629"/>
              <a:gd name="connsiteX6" fmla="*/ 2397178 w 8465628"/>
              <a:gd name="connsiteY6" fmla="*/ 2872214 h 8465629"/>
              <a:gd name="connsiteX7" fmla="*/ 2397178 w 8465628"/>
              <a:gd name="connsiteY7" fmla="*/ 2397179 h 8465629"/>
              <a:gd name="connsiteX8" fmla="*/ 2872214 w 8465628"/>
              <a:gd name="connsiteY8" fmla="*/ 2872214 h 8465629"/>
              <a:gd name="connsiteX9" fmla="*/ 3196238 w 8465628"/>
              <a:gd name="connsiteY9" fmla="*/ 3671274 h 8465629"/>
              <a:gd name="connsiteX10" fmla="*/ 3196238 w 8465628"/>
              <a:gd name="connsiteY10" fmla="*/ 3196238 h 8465629"/>
              <a:gd name="connsiteX11" fmla="*/ 3671274 w 8465628"/>
              <a:gd name="connsiteY11" fmla="*/ 3671274 h 8465629"/>
              <a:gd name="connsiteX12" fmla="*/ 3995298 w 8465628"/>
              <a:gd name="connsiteY12" fmla="*/ 4470334 h 8465629"/>
              <a:gd name="connsiteX13" fmla="*/ 3995298 w 8465628"/>
              <a:gd name="connsiteY13" fmla="*/ 3995299 h 8465629"/>
              <a:gd name="connsiteX14" fmla="*/ 4470334 w 8465628"/>
              <a:gd name="connsiteY14" fmla="*/ 4470334 h 8465629"/>
              <a:gd name="connsiteX15" fmla="*/ 4794356 w 8465628"/>
              <a:gd name="connsiteY15" fmla="*/ 5269392 h 8465629"/>
              <a:gd name="connsiteX16" fmla="*/ 4794356 w 8465628"/>
              <a:gd name="connsiteY16" fmla="*/ 4794357 h 8465629"/>
              <a:gd name="connsiteX17" fmla="*/ 5269392 w 8465628"/>
              <a:gd name="connsiteY17" fmla="*/ 5269392 h 8465629"/>
              <a:gd name="connsiteX18" fmla="*/ 5593416 w 8465628"/>
              <a:gd name="connsiteY18" fmla="*/ 6068452 h 8465629"/>
              <a:gd name="connsiteX19" fmla="*/ 5593416 w 8465628"/>
              <a:gd name="connsiteY19" fmla="*/ 5593416 h 8465629"/>
              <a:gd name="connsiteX20" fmla="*/ 6068452 w 8465628"/>
              <a:gd name="connsiteY20" fmla="*/ 6068452 h 8465629"/>
              <a:gd name="connsiteX21" fmla="*/ 6392475 w 8465628"/>
              <a:gd name="connsiteY21" fmla="*/ 6867511 h 8465629"/>
              <a:gd name="connsiteX22" fmla="*/ 6392474 w 8465628"/>
              <a:gd name="connsiteY22" fmla="*/ 6392475 h 8465629"/>
              <a:gd name="connsiteX23" fmla="*/ 6867511 w 8465628"/>
              <a:gd name="connsiteY23" fmla="*/ 6867511 h 8465629"/>
              <a:gd name="connsiteX24" fmla="*/ 7191534 w 8465628"/>
              <a:gd name="connsiteY24" fmla="*/ 7666570 h 8465629"/>
              <a:gd name="connsiteX25" fmla="*/ 7191533 w 8465628"/>
              <a:gd name="connsiteY25" fmla="*/ 7191534 h 8465629"/>
              <a:gd name="connsiteX26" fmla="*/ 7666570 w 8465628"/>
              <a:gd name="connsiteY26" fmla="*/ 7666570 h 8465629"/>
              <a:gd name="connsiteX27" fmla="*/ 7990593 w 8465628"/>
              <a:gd name="connsiteY27" fmla="*/ 8465629 h 8465629"/>
              <a:gd name="connsiteX28" fmla="*/ 7990593 w 8465628"/>
              <a:gd name="connsiteY28" fmla="*/ 7990593 h 8465629"/>
              <a:gd name="connsiteX29" fmla="*/ 8465628 w 8465628"/>
              <a:gd name="connsiteY29" fmla="*/ 8465629 h 8465629"/>
              <a:gd name="connsiteX30" fmla="*/ 1598119 w 8465628"/>
              <a:gd name="connsiteY30" fmla="*/ 2073156 h 8465629"/>
              <a:gd name="connsiteX31" fmla="*/ 1598119 w 8465628"/>
              <a:gd name="connsiteY31" fmla="*/ 1598120 h 8465629"/>
              <a:gd name="connsiteX32" fmla="*/ 2073155 w 8465628"/>
              <a:gd name="connsiteY32" fmla="*/ 2073156 h 8465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465628" h="8465629">
                <a:moveTo>
                  <a:pt x="0" y="475036"/>
                </a:moveTo>
                <a:lnTo>
                  <a:pt x="0" y="0"/>
                </a:lnTo>
                <a:lnTo>
                  <a:pt x="475036" y="475036"/>
                </a:lnTo>
                <a:close/>
                <a:moveTo>
                  <a:pt x="799060" y="1274097"/>
                </a:moveTo>
                <a:lnTo>
                  <a:pt x="799060" y="799060"/>
                </a:lnTo>
                <a:lnTo>
                  <a:pt x="1274096" y="1274097"/>
                </a:lnTo>
                <a:close/>
                <a:moveTo>
                  <a:pt x="2397178" y="2872214"/>
                </a:moveTo>
                <a:lnTo>
                  <a:pt x="2397178" y="2397179"/>
                </a:lnTo>
                <a:lnTo>
                  <a:pt x="2872214" y="2872214"/>
                </a:lnTo>
                <a:close/>
                <a:moveTo>
                  <a:pt x="3196238" y="3671274"/>
                </a:moveTo>
                <a:lnTo>
                  <a:pt x="3196238" y="3196238"/>
                </a:lnTo>
                <a:lnTo>
                  <a:pt x="3671274" y="3671274"/>
                </a:lnTo>
                <a:close/>
                <a:moveTo>
                  <a:pt x="3995298" y="4470334"/>
                </a:moveTo>
                <a:lnTo>
                  <a:pt x="3995298" y="3995299"/>
                </a:lnTo>
                <a:lnTo>
                  <a:pt x="4470334" y="4470334"/>
                </a:lnTo>
                <a:close/>
                <a:moveTo>
                  <a:pt x="4794356" y="5269392"/>
                </a:moveTo>
                <a:lnTo>
                  <a:pt x="4794356" y="4794357"/>
                </a:lnTo>
                <a:lnTo>
                  <a:pt x="5269392" y="5269392"/>
                </a:lnTo>
                <a:close/>
                <a:moveTo>
                  <a:pt x="5593416" y="6068452"/>
                </a:moveTo>
                <a:lnTo>
                  <a:pt x="5593416" y="5593416"/>
                </a:lnTo>
                <a:lnTo>
                  <a:pt x="6068452" y="6068452"/>
                </a:lnTo>
                <a:close/>
                <a:moveTo>
                  <a:pt x="6392475" y="6867511"/>
                </a:moveTo>
                <a:lnTo>
                  <a:pt x="6392474" y="6392475"/>
                </a:lnTo>
                <a:lnTo>
                  <a:pt x="6867511" y="6867511"/>
                </a:lnTo>
                <a:close/>
                <a:moveTo>
                  <a:pt x="7191534" y="7666570"/>
                </a:moveTo>
                <a:lnTo>
                  <a:pt x="7191533" y="7191534"/>
                </a:lnTo>
                <a:lnTo>
                  <a:pt x="7666570" y="7666570"/>
                </a:lnTo>
                <a:close/>
                <a:moveTo>
                  <a:pt x="7990593" y="8465629"/>
                </a:moveTo>
                <a:lnTo>
                  <a:pt x="7990593" y="7990593"/>
                </a:lnTo>
                <a:lnTo>
                  <a:pt x="8465628" y="8465629"/>
                </a:lnTo>
                <a:close/>
                <a:moveTo>
                  <a:pt x="1598119" y="2073156"/>
                </a:moveTo>
                <a:lnTo>
                  <a:pt x="1598119" y="1598120"/>
                </a:lnTo>
                <a:lnTo>
                  <a:pt x="2073155" y="2073156"/>
                </a:lnTo>
                <a:close/>
              </a:path>
            </a:pathLst>
          </a:custGeom>
          <a:solidFill>
            <a:srgbClr val="155D85">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solidFill>
                <a:prstClr val="white"/>
              </a:solidFill>
            </a:endParaRPr>
          </a:p>
        </p:txBody>
      </p:sp>
    </p:spTree>
  </p:cSld>
  <p:clrMapOvr>
    <a:masterClrMapping/>
  </p:clrMapOvr>
  <mc:AlternateContent xmlns:mc="http://schemas.openxmlformats.org/markup-compatibility/2006">
    <mc:Choice xmlns:p14="http://schemas.microsoft.com/office/powerpoint/2010/main" Requires="p14">
      <p:transition spd="slow" p14:dur="1250" advTm="5000">
        <p14:flip dir="r"/>
      </p:transition>
    </mc:Choice>
    <mc:Fallback>
      <p:transition spd="slow" advTm="5000">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100000">
              <a:srgbClr val="E6E7E8"/>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Click to edit Master title style</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Click to edit Master text style</a:t>
            </a:r>
            <a:endParaRPr lang="zh-CN" altLang="en-US" smtClean="0"/>
          </a:p>
          <a:p>
            <a:pPr lvl="1"/>
            <a:r>
              <a:rPr lang="zh-CN" altLang="en-US" smtClean="0"/>
              <a:t>Second level</a:t>
            </a:r>
            <a:endParaRPr lang="zh-CN" altLang="en-US" smtClean="0"/>
          </a:p>
          <a:p>
            <a:pPr lvl="2"/>
            <a:r>
              <a:rPr lang="zh-CN" altLang="en-US" smtClean="0"/>
              <a:t>Third level</a:t>
            </a:r>
            <a:endParaRPr lang="zh-CN" altLang="en-US" smtClean="0"/>
          </a:p>
          <a:p>
            <a:pPr lvl="3"/>
            <a:r>
              <a:rPr lang="zh-CN" altLang="en-US" smtClean="0"/>
              <a:t>Fourth level</a:t>
            </a:r>
            <a:endParaRPr lang="zh-CN" altLang="en-US" smtClean="0"/>
          </a:p>
          <a:p>
            <a:pPr lvl="4"/>
            <a:r>
              <a:rPr lang="zh-CN" altLang="en-US"/>
              <a:t>Fifth level</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Arial" panose="020B0604020202020204" pitchFamily="34" charset="0"/>
              </a:defRPr>
            </a:lvl1pPr>
          </a:lstStyle>
          <a:p>
            <a:fld id="{D480FBF6-E9C2-4AE0-90F6-8F1434B639F3}"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Arial" panose="020B0604020202020204" pitchFamily="34" charset="0"/>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Arial" panose="020B0604020202020204" pitchFamily="34" charset="0"/>
              </a:defRPr>
            </a:lvl1pPr>
          </a:lstStyle>
          <a:p>
            <a:fld id="{053CAB10-B577-44AE-843B-580A1449A8C2}" type="slidenum">
              <a:rPr lang="zh-CN" altLang="en-US" smtClean="0">
                <a:solidFill>
                  <a:prstClr val="black">
                    <a:tint val="75000"/>
                  </a:prstClr>
                </a:solidFill>
              </a:rPr>
            </a:fld>
            <a:endParaRPr lang="zh-CN" alt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mc:Choice xmlns:p14="http://schemas.microsoft.com/office/powerpoint/2010/main" Requires="p14">
      <p:transition spd="slow" p14:dur="1250" advTm="5000">
        <p14:flip dir="r"/>
      </p:transition>
    </mc:Choice>
    <mc:Fallback>
      <p:transition spd="slow" advTm="5000">
        <p:fade/>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Arial" panose="020B060402020202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Arial" panose="020B0604020202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Arial" panose="020B0604020202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Arial" panose="020B0604020202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Arial" panose="020B0604020202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Arial" panose="020B0604020202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image" Target="../media/image2.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0" y="0"/>
            <a:ext cx="12192000" cy="6858000"/>
          </a:xfrm>
          <a:custGeom>
            <a:avLst/>
            <a:gdLst>
              <a:gd name="connsiteX0" fmla="*/ 0 w 12192000"/>
              <a:gd name="connsiteY0" fmla="*/ 0 h 6858000"/>
              <a:gd name="connsiteX1" fmla="*/ 12192000 w 12192000"/>
              <a:gd name="connsiteY1" fmla="*/ 6858000 h 6858000"/>
              <a:gd name="connsiteX2" fmla="*/ 0 w 12192000"/>
              <a:gd name="connsiteY2" fmla="*/ 6858000 h 6858000"/>
            </a:gdLst>
            <a:ahLst/>
            <a:cxnLst>
              <a:cxn ang="0">
                <a:pos x="connsiteX0" y="connsiteY0"/>
              </a:cxn>
              <a:cxn ang="0">
                <a:pos x="connsiteX1" y="connsiteY1"/>
              </a:cxn>
              <a:cxn ang="0">
                <a:pos x="connsiteX2" y="connsiteY2"/>
              </a:cxn>
            </a:cxnLst>
            <a:rect l="l" t="t" r="r" b="b"/>
            <a:pathLst>
              <a:path w="12192000" h="6858000">
                <a:moveTo>
                  <a:pt x="0" y="0"/>
                </a:moveTo>
                <a:lnTo>
                  <a:pt x="12192000" y="6858000"/>
                </a:lnTo>
                <a:lnTo>
                  <a:pt x="0" y="6858000"/>
                </a:lnTo>
                <a:close/>
              </a:path>
            </a:pathLst>
          </a:custGeom>
          <a:ln>
            <a:noFill/>
          </a:ln>
        </p:spPr>
      </p:pic>
      <p:sp>
        <p:nvSpPr>
          <p:cNvPr id="6" name="直角三角形 5"/>
          <p:cNvSpPr/>
          <p:nvPr/>
        </p:nvSpPr>
        <p:spPr>
          <a:xfrm flipV="1">
            <a:off x="0" y="0"/>
            <a:ext cx="6096000" cy="3429000"/>
          </a:xfrm>
          <a:prstGeom prst="rtTriangle">
            <a:avLst/>
          </a:prstGeom>
          <a:solidFill>
            <a:srgbClr val="155D85">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文本框 6"/>
          <p:cNvSpPr txBox="1"/>
          <p:nvPr/>
        </p:nvSpPr>
        <p:spPr>
          <a:xfrm>
            <a:off x="7732395" y="3241675"/>
            <a:ext cx="3890010" cy="645160"/>
          </a:xfrm>
          <a:prstGeom prst="rect">
            <a:avLst/>
          </a:prstGeom>
          <a:noFill/>
        </p:spPr>
        <p:txBody>
          <a:bodyPr wrap="square" rtlCol="0">
            <a:spAutoFit/>
          </a:bodyPr>
          <a:lstStyle/>
          <a:p>
            <a:pPr algn="ctr"/>
            <a:r>
              <a:rPr lang="en-US" altLang="en-IE" sz="3600" b="1" dirty="0">
                <a:solidFill>
                  <a:prstClr val="black"/>
                </a:solidFill>
                <a:latin typeface="Arial" panose="020B0604020202020204" pitchFamily="34" charset="0"/>
              </a:rPr>
              <a:t>TEAM 2</a:t>
            </a:r>
            <a:endParaRPr lang="en-US" altLang="en-IE" sz="3600" b="1" dirty="0">
              <a:solidFill>
                <a:prstClr val="black"/>
              </a:solidFill>
              <a:latin typeface="Arial" panose="020B0604020202020204" pitchFamily="34" charset="0"/>
            </a:endParaRPr>
          </a:p>
        </p:txBody>
      </p:sp>
      <p:sp>
        <p:nvSpPr>
          <p:cNvPr id="8" name="文本框 7"/>
          <p:cNvSpPr txBox="1"/>
          <p:nvPr/>
        </p:nvSpPr>
        <p:spPr>
          <a:xfrm>
            <a:off x="7650101" y="1774030"/>
            <a:ext cx="3971748" cy="829945"/>
          </a:xfrm>
          <a:prstGeom prst="rect">
            <a:avLst/>
          </a:prstGeom>
          <a:noFill/>
        </p:spPr>
        <p:txBody>
          <a:bodyPr wrap="square" rtlCol="0">
            <a:spAutoFit/>
          </a:bodyPr>
          <a:lstStyle/>
          <a:p>
            <a:pPr algn="ctr"/>
            <a:r>
              <a:rPr lang="en-US" altLang="zh-CN" sz="2400" b="1" dirty="0">
                <a:solidFill>
                  <a:srgbClr val="3E4349"/>
                </a:solidFill>
                <a:latin typeface="Lucida Sans Unicode" panose="020B0602030504020204" charset="0"/>
                <a:cs typeface="Lucida Sans Unicode" panose="020B0602030504020204" charset="0"/>
              </a:rPr>
              <a:t>AUTOMATED MEETING ROOM BOOKING SYSTEM</a:t>
            </a:r>
            <a:endParaRPr lang="en-US" altLang="zh-CN" sz="2400" b="1" dirty="0">
              <a:solidFill>
                <a:srgbClr val="3E4349"/>
              </a:solidFill>
              <a:latin typeface="Lucida Sans Unicode" panose="020B0602030504020204" charset="0"/>
              <a:cs typeface="Lucida Sans Unicode" panose="020B0602030504020204" charset="0"/>
            </a:endParaRPr>
          </a:p>
        </p:txBody>
      </p:sp>
      <p:sp>
        <p:nvSpPr>
          <p:cNvPr id="9" name="矩形 8"/>
          <p:cNvSpPr/>
          <p:nvPr/>
        </p:nvSpPr>
        <p:spPr>
          <a:xfrm>
            <a:off x="7732560" y="2900327"/>
            <a:ext cx="3889308" cy="45719"/>
          </a:xfrm>
          <a:prstGeom prst="rect">
            <a:avLst/>
          </a:prstGeom>
          <a:solidFill>
            <a:srgbClr val="3E43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39" name="Various Artists - River Flows In You">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12725400" y="62484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advTm="5000">
        <p14:flip dir="r"/>
      </p:transition>
    </mc:Choice>
    <mc:Fallback>
      <p:transition spd="slow" advTm="5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9"/>
                                            </p:tgtEl>
                                          </p:cBhvr>
                                        </p:cmd>
                                      </p:childTnLst>
                                    </p:cTn>
                                  </p:par>
                                </p:childTnLst>
                              </p:cTn>
                            </p:par>
                            <p:par>
                              <p:cTn id="7" fill="hold">
                                <p:stCondLst>
                                  <p:cond delay="0"/>
                                </p:stCondLst>
                                <p:childTnLst>
                                  <p:par>
                                    <p:cTn id="8" presetID="2" presetClass="entr" presetSubtype="2" fill="hold" grpId="0" nodeType="afterEffect" p14:presetBounceEnd="50000">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14:bounceEnd="50000">
                                          <p:cBhvr additive="base">
                                            <p:cTn id="10" dur="500" fill="hold"/>
                                            <p:tgtEl>
                                              <p:spTgt spid="7"/>
                                            </p:tgtEl>
                                            <p:attrNameLst>
                                              <p:attrName>ppt_x</p:attrName>
                                            </p:attrNameLst>
                                          </p:cBhvr>
                                          <p:tavLst>
                                            <p:tav tm="0">
                                              <p:val>
                                                <p:strVal val="1+#ppt_w/2"/>
                                              </p:val>
                                            </p:tav>
                                            <p:tav tm="100000">
                                              <p:val>
                                                <p:strVal val="#ppt_x"/>
                                              </p:val>
                                            </p:tav>
                                          </p:tavLst>
                                        </p:anim>
                                        <p:anim calcmode="lin" valueType="num" p14:bounceEnd="50000">
                                          <p:cBhvr additive="base">
                                            <p:cTn id="11" dur="500" fill="hold"/>
                                            <p:tgtEl>
                                              <p:spTgt spid="7"/>
                                            </p:tgtEl>
                                            <p:attrNameLst>
                                              <p:attrName>ppt_y</p:attrName>
                                            </p:attrNameLst>
                                          </p:cBhvr>
                                          <p:tavLst>
                                            <p:tav tm="0">
                                              <p:val>
                                                <p:strVal val="#ppt_y"/>
                                              </p:val>
                                            </p:tav>
                                            <p:tav tm="100000">
                                              <p:val>
                                                <p:strVal val="#ppt_y"/>
                                              </p:val>
                                            </p:tav>
                                          </p:tavLst>
                                        </p:anim>
                                      </p:childTnLst>
                                    </p:cTn>
                                  </p:par>
                                  <p:par>
                                    <p:cTn id="12" presetID="22" presetClass="entr" presetSubtype="2" fill="hold" grpId="0" nodeType="withEffect">
                                      <p:stCondLst>
                                        <p:cond delay="500"/>
                                      </p:stCondLst>
                                      <p:childTnLst>
                                        <p:set>
                                          <p:cBhvr>
                                            <p:cTn id="13" dur="1" fill="hold">
                                              <p:stCondLst>
                                                <p:cond delay="0"/>
                                              </p:stCondLst>
                                            </p:cTn>
                                            <p:tgtEl>
                                              <p:spTgt spid="9"/>
                                            </p:tgtEl>
                                            <p:attrNameLst>
                                              <p:attrName>style.visibility</p:attrName>
                                            </p:attrNameLst>
                                          </p:cBhvr>
                                          <p:to>
                                            <p:strVal val="visible"/>
                                          </p:to>
                                        </p:set>
                                        <p:animEffect transition="in" filter="wipe(right)">
                                          <p:cBhvr>
                                            <p:cTn id="14" dur="500"/>
                                            <p:tgtEl>
                                              <p:spTgt spid="9"/>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8"/>
                                            </p:tgtEl>
                                            <p:attrNameLst>
                                              <p:attrName>style.visibility</p:attrName>
                                            </p:attrNameLst>
                                          </p:cBhvr>
                                          <p:to>
                                            <p:strVal val="visible"/>
                                          </p:to>
                                        </p:set>
                                        <p:anim calcmode="lin" valueType="num">
                                          <p:cBhvr>
                                            <p:cTn id="17" dur="300" fill="hold"/>
                                            <p:tgtEl>
                                              <p:spTgt spid="8"/>
                                            </p:tgtEl>
                                            <p:attrNameLst>
                                              <p:attrName>ppt_w</p:attrName>
                                            </p:attrNameLst>
                                          </p:cBhvr>
                                          <p:tavLst>
                                            <p:tav tm="0">
                                              <p:val>
                                                <p:fltVal val="0"/>
                                              </p:val>
                                            </p:tav>
                                            <p:tav tm="100000">
                                              <p:val>
                                                <p:strVal val="#ppt_w"/>
                                              </p:val>
                                            </p:tav>
                                          </p:tavLst>
                                        </p:anim>
                                        <p:anim calcmode="lin" valueType="num">
                                          <p:cBhvr>
                                            <p:cTn id="18" dur="300" fill="hold"/>
                                            <p:tgtEl>
                                              <p:spTgt spid="8"/>
                                            </p:tgtEl>
                                            <p:attrNameLst>
                                              <p:attrName>ppt_h</p:attrName>
                                            </p:attrNameLst>
                                          </p:cBhvr>
                                          <p:tavLst>
                                            <p:tav tm="0">
                                              <p:val>
                                                <p:fltVal val="0"/>
                                              </p:val>
                                            </p:tav>
                                            <p:tav tm="100000">
                                              <p:val>
                                                <p:strVal val="#ppt_h"/>
                                              </p:val>
                                            </p:tav>
                                          </p:tavLst>
                                        </p:anim>
                                        <p:animEffect transition="in" filter="fade">
                                          <p:cBhvr>
                                            <p:cTn id="19" dur="300"/>
                                            <p:tgtEl>
                                              <p:spTgt spid="8"/>
                                            </p:tgtEl>
                                          </p:cBhvr>
                                        </p:animEffect>
                                      </p:childTnLst>
                                    </p:cTn>
                                  </p:par>
                                  <p:par>
                                    <p:cTn id="20" presetID="6" presetClass="emph" presetSubtype="0" autoRev="1" fill="hold" grpId="1" nodeType="withEffect">
                                      <p:stCondLst>
                                        <p:cond delay="1000"/>
                                      </p:stCondLst>
                                      <p:childTnLst>
                                        <p:animScale>
                                          <p:cBhvr>
                                            <p:cTn id="21" dur="150" fill="hold"/>
                                            <p:tgtEl>
                                              <p:spTgt spid="8"/>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22" repeatCount="indefinite" fill="hold" display="0">
                      <p:stCondLst>
                        <p:cond delay="indefinite"/>
                      </p:stCondLst>
                      <p:endCondLst>
                        <p:cond evt="onStopAudio" delay="0">
                          <p:tgtEl>
                            <p:sldTgt/>
                          </p:tgtEl>
                        </p:cond>
                      </p:endCondLst>
                    </p:cTn>
                    <p:tgtEl>
                      <p:spTgt spid="39"/>
                    </p:tgtEl>
                  </p:cMediaNode>
                </p:audio>
              </p:childTnLst>
            </p:cTn>
          </p:par>
        </p:tnLst>
        <p:bldLst>
          <p:bldP spid="7" grpId="0"/>
          <p:bldP spid="8" grpId="0"/>
          <p:bldP spid="8" grpId="1"/>
          <p:bldP spid="9"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9"/>
                                            </p:tgtEl>
                                          </p:cBhvr>
                                        </p:cmd>
                                      </p:childTnLst>
                                    </p:cTn>
                                  </p:par>
                                </p:childTnLst>
                              </p:cTn>
                            </p:par>
                            <p:par>
                              <p:cTn id="7" fill="hold">
                                <p:stCondLst>
                                  <p:cond delay="0"/>
                                </p:stCondLst>
                                <p:childTnLst>
                                  <p:par>
                                    <p:cTn id="8" presetID="2" presetClass="entr" presetSubtype="2" fill="hold" grpId="0" nodeType="after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500" fill="hold"/>
                                            <p:tgtEl>
                                              <p:spTgt spid="7"/>
                                            </p:tgtEl>
                                            <p:attrNameLst>
                                              <p:attrName>ppt_x</p:attrName>
                                            </p:attrNameLst>
                                          </p:cBhvr>
                                          <p:tavLst>
                                            <p:tav tm="0">
                                              <p:val>
                                                <p:strVal val="1+#ppt_w/2"/>
                                              </p:val>
                                            </p:tav>
                                            <p:tav tm="100000">
                                              <p:val>
                                                <p:strVal val="#ppt_x"/>
                                              </p:val>
                                            </p:tav>
                                          </p:tavLst>
                                        </p:anim>
                                        <p:anim calcmode="lin" valueType="num">
                                          <p:cBhvr additive="base">
                                            <p:cTn id="11" dur="500" fill="hold"/>
                                            <p:tgtEl>
                                              <p:spTgt spid="7"/>
                                            </p:tgtEl>
                                            <p:attrNameLst>
                                              <p:attrName>ppt_y</p:attrName>
                                            </p:attrNameLst>
                                          </p:cBhvr>
                                          <p:tavLst>
                                            <p:tav tm="0">
                                              <p:val>
                                                <p:strVal val="#ppt_y"/>
                                              </p:val>
                                            </p:tav>
                                            <p:tav tm="100000">
                                              <p:val>
                                                <p:strVal val="#ppt_y"/>
                                              </p:val>
                                            </p:tav>
                                          </p:tavLst>
                                        </p:anim>
                                      </p:childTnLst>
                                    </p:cTn>
                                  </p:par>
                                  <p:par>
                                    <p:cTn id="12" presetID="22" presetClass="entr" presetSubtype="2" fill="hold" grpId="0" nodeType="withEffect">
                                      <p:stCondLst>
                                        <p:cond delay="500"/>
                                      </p:stCondLst>
                                      <p:childTnLst>
                                        <p:set>
                                          <p:cBhvr>
                                            <p:cTn id="13" dur="1" fill="hold">
                                              <p:stCondLst>
                                                <p:cond delay="0"/>
                                              </p:stCondLst>
                                            </p:cTn>
                                            <p:tgtEl>
                                              <p:spTgt spid="9"/>
                                            </p:tgtEl>
                                            <p:attrNameLst>
                                              <p:attrName>style.visibility</p:attrName>
                                            </p:attrNameLst>
                                          </p:cBhvr>
                                          <p:to>
                                            <p:strVal val="visible"/>
                                          </p:to>
                                        </p:set>
                                        <p:animEffect transition="in" filter="wipe(right)">
                                          <p:cBhvr>
                                            <p:cTn id="14" dur="500"/>
                                            <p:tgtEl>
                                              <p:spTgt spid="9"/>
                                            </p:tgtEl>
                                          </p:cBhvr>
                                        </p:animEffect>
                                      </p:childTnLst>
                                    </p:cTn>
                                  </p:par>
                                  <p:par>
                                    <p:cTn id="15" presetID="53" presetClass="entr" presetSubtype="16" fill="hold" grpId="0" nodeType="withEffect">
                                      <p:stCondLst>
                                        <p:cond delay="1000"/>
                                      </p:stCondLst>
                                      <p:childTnLst>
                                        <p:set>
                                          <p:cBhvr>
                                            <p:cTn id="16" dur="1" fill="hold">
                                              <p:stCondLst>
                                                <p:cond delay="0"/>
                                              </p:stCondLst>
                                            </p:cTn>
                                            <p:tgtEl>
                                              <p:spTgt spid="8"/>
                                            </p:tgtEl>
                                            <p:attrNameLst>
                                              <p:attrName>style.visibility</p:attrName>
                                            </p:attrNameLst>
                                          </p:cBhvr>
                                          <p:to>
                                            <p:strVal val="visible"/>
                                          </p:to>
                                        </p:set>
                                        <p:anim calcmode="lin" valueType="num">
                                          <p:cBhvr>
                                            <p:cTn id="17" dur="300" fill="hold"/>
                                            <p:tgtEl>
                                              <p:spTgt spid="8"/>
                                            </p:tgtEl>
                                            <p:attrNameLst>
                                              <p:attrName>ppt_w</p:attrName>
                                            </p:attrNameLst>
                                          </p:cBhvr>
                                          <p:tavLst>
                                            <p:tav tm="0">
                                              <p:val>
                                                <p:fltVal val="0"/>
                                              </p:val>
                                            </p:tav>
                                            <p:tav tm="100000">
                                              <p:val>
                                                <p:strVal val="#ppt_w"/>
                                              </p:val>
                                            </p:tav>
                                          </p:tavLst>
                                        </p:anim>
                                        <p:anim calcmode="lin" valueType="num">
                                          <p:cBhvr>
                                            <p:cTn id="18" dur="300" fill="hold"/>
                                            <p:tgtEl>
                                              <p:spTgt spid="8"/>
                                            </p:tgtEl>
                                            <p:attrNameLst>
                                              <p:attrName>ppt_h</p:attrName>
                                            </p:attrNameLst>
                                          </p:cBhvr>
                                          <p:tavLst>
                                            <p:tav tm="0">
                                              <p:val>
                                                <p:fltVal val="0"/>
                                              </p:val>
                                            </p:tav>
                                            <p:tav tm="100000">
                                              <p:val>
                                                <p:strVal val="#ppt_h"/>
                                              </p:val>
                                            </p:tav>
                                          </p:tavLst>
                                        </p:anim>
                                        <p:animEffect transition="in" filter="fade">
                                          <p:cBhvr>
                                            <p:cTn id="19" dur="300"/>
                                            <p:tgtEl>
                                              <p:spTgt spid="8"/>
                                            </p:tgtEl>
                                          </p:cBhvr>
                                        </p:animEffect>
                                      </p:childTnLst>
                                    </p:cTn>
                                  </p:par>
                                  <p:par>
                                    <p:cTn id="20" presetID="6" presetClass="emph" presetSubtype="0" autoRev="1" fill="hold" grpId="1" nodeType="withEffect">
                                      <p:stCondLst>
                                        <p:cond delay="1000"/>
                                      </p:stCondLst>
                                      <p:childTnLst>
                                        <p:animScale>
                                          <p:cBhvr>
                                            <p:cTn id="21" dur="150" fill="hold"/>
                                            <p:tgtEl>
                                              <p:spTgt spid="8"/>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22" repeatCount="indefinite" fill="hold" display="0">
                      <p:stCondLst>
                        <p:cond delay="indefinite"/>
                      </p:stCondLst>
                      <p:endCondLst>
                        <p:cond evt="onStopAudio" delay="0">
                          <p:tgtEl>
                            <p:sldTgt/>
                          </p:tgtEl>
                        </p:cond>
                      </p:endCondLst>
                    </p:cTn>
                    <p:tgtEl>
                      <p:spTgt spid="39"/>
                    </p:tgtEl>
                  </p:cMediaNode>
                </p:audio>
              </p:childTnLst>
            </p:cTn>
          </p:par>
        </p:tnLst>
        <p:bldLst>
          <p:bldP spid="7" grpId="0"/>
          <p:bldP spid="8" grpId="0"/>
          <p:bldP spid="8" grpId="1"/>
          <p:bldP spid="9" grpId="0" animBg="1"/>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2348" y="3125521"/>
            <a:ext cx="1662765"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lang="zh-CN" altLang="en-US" sz="3200" b="1" dirty="0" smtClean="0">
                <a:solidFill>
                  <a:schemeClr val="tx1">
                    <a:lumMod val="65000"/>
                    <a:lumOff val="35000"/>
                  </a:schemeClr>
                </a:solidFill>
                <a:ea typeface="Arial" panose="020B0604020202020204" pitchFamily="34" charset="0"/>
              </a:rPr>
              <a:t>Catalog</a:t>
            </a:r>
            <a:endParaRPr lang="zh-CN" altLang="en-US" sz="3200" b="1" dirty="0" smtClean="0">
              <a:solidFill>
                <a:schemeClr val="tx1">
                  <a:lumMod val="65000"/>
                  <a:lumOff val="35000"/>
                </a:schemeClr>
              </a:solidFill>
              <a:ea typeface="Arial" panose="020B0604020202020204" pitchFamily="34" charset="0"/>
            </a:endParaRPr>
          </a:p>
        </p:txBody>
      </p:sp>
      <p:sp>
        <p:nvSpPr>
          <p:cNvPr id="18" name="Rectangle 32"/>
          <p:cNvSpPr>
            <a:spLocks noChangeArrowheads="1"/>
          </p:cNvSpPr>
          <p:nvPr/>
        </p:nvSpPr>
        <p:spPr bwMode="auto">
          <a:xfrm>
            <a:off x="2885367" y="3689505"/>
            <a:ext cx="1597679"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dirty="0" smtClean="0">
                <a:ln>
                  <a:noFill/>
                </a:ln>
                <a:solidFill>
                  <a:schemeClr val="tx1">
                    <a:lumMod val="65000"/>
                    <a:lumOff val="35000"/>
                  </a:schemeClr>
                </a:solidFill>
                <a:effectLst/>
                <a:ea typeface="Arial" panose="020B0604020202020204" pitchFamily="34" charset="0"/>
              </a:rPr>
              <a:t>CONTENTS</a:t>
            </a:r>
            <a:endParaRPr kumimoji="0" lang="zh-CN" altLang="zh-CN" sz="1000" b="0" i="0" u="none" strike="noStrike" cap="none" normalizeH="0" baseline="0" dirty="0" smtClean="0">
              <a:ln>
                <a:noFill/>
              </a:ln>
              <a:solidFill>
                <a:schemeClr val="tx1">
                  <a:lumMod val="65000"/>
                  <a:lumOff val="35000"/>
                </a:schemeClr>
              </a:solidFill>
              <a:effectLst/>
              <a:ea typeface="Arial" panose="020B0604020202020204" pitchFamily="34" charset="0"/>
            </a:endParaRP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99555" y="1731010"/>
            <a:ext cx="321627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800" dirty="0">
                <a:solidFill>
                  <a:schemeClr val="tx1">
                    <a:lumMod val="65000"/>
                    <a:lumOff val="35000"/>
                  </a:schemeClr>
                </a:solidFill>
                <a:latin typeface="Times New Roman" panose="02020603050405020304" charset="0"/>
                <a:cs typeface="Times New Roman" panose="02020603050405020304" charset="0"/>
              </a:rPr>
              <a:t>About the Project</a:t>
            </a:r>
            <a:endParaRPr lang="en-US" altLang="zh-CN" sz="2800" dirty="0">
              <a:solidFill>
                <a:schemeClr val="tx1">
                  <a:lumMod val="65000"/>
                  <a:lumOff val="35000"/>
                </a:schemeClr>
              </a:solidFill>
              <a:latin typeface="Times New Roman" panose="02020603050405020304" charset="0"/>
              <a:cs typeface="Times New Roman" panose="02020603050405020304" charset="0"/>
            </a:endParaRPr>
          </a:p>
        </p:txBody>
      </p:sp>
      <p:sp>
        <p:nvSpPr>
          <p:cNvPr id="21" name="TextBox 9"/>
          <p:cNvSpPr txBox="1"/>
          <p:nvPr/>
        </p:nvSpPr>
        <p:spPr>
          <a:xfrm>
            <a:off x="5613897" y="1587267"/>
            <a:ext cx="702436" cy="769441"/>
          </a:xfrm>
          <a:prstGeom prst="rect">
            <a:avLst/>
          </a:prstGeom>
          <a:noFill/>
        </p:spPr>
        <p:txBody>
          <a:bodyPr wrap="none" rtlCol="0">
            <a:spAutoFit/>
          </a:bodyPr>
          <a:lstStyle/>
          <a:p>
            <a:pPr algn="ctr"/>
            <a:r>
              <a:rPr lang="en-US" altLang="zh-CN" sz="4400" dirty="0" smtClean="0">
                <a:solidFill>
                  <a:schemeClr val="tx1">
                    <a:lumMod val="65000"/>
                    <a:lumOff val="35000"/>
                  </a:schemeClr>
                </a:solidFill>
                <a:latin typeface="Arial" panose="020B0604020202020204" pitchFamily="34" charset="0"/>
              </a:rPr>
              <a:t>01</a:t>
            </a:r>
            <a:endParaRPr lang="zh-CN" altLang="en-US" sz="4400" dirty="0">
              <a:solidFill>
                <a:schemeClr val="tx1">
                  <a:lumMod val="65000"/>
                  <a:lumOff val="35000"/>
                </a:schemeClr>
              </a:solidFill>
              <a:latin typeface="Arial" panose="020B0604020202020204" pitchFamily="34" charset="0"/>
            </a:endParaRPr>
          </a:p>
        </p:txBody>
      </p:sp>
      <p:cxnSp>
        <p:nvCxnSpPr>
          <p:cNvPr id="22" name="直接连接符 21"/>
          <p:cNvCxnSpPr/>
          <p:nvPr/>
        </p:nvCxnSpPr>
        <p:spPr>
          <a:xfrm>
            <a:off x="6457911" y="173118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 name="TextBox 12"/>
          <p:cNvSpPr txBox="1"/>
          <p:nvPr/>
        </p:nvSpPr>
        <p:spPr>
          <a:xfrm>
            <a:off x="5579433" y="2646447"/>
            <a:ext cx="771365" cy="769441"/>
          </a:xfrm>
          <a:prstGeom prst="rect">
            <a:avLst/>
          </a:prstGeom>
          <a:noFill/>
        </p:spPr>
        <p:txBody>
          <a:bodyPr wrap="none" rtlCol="0">
            <a:spAutoFit/>
          </a:bodyPr>
          <a:lstStyle/>
          <a:p>
            <a:pPr algn="ctr"/>
            <a:r>
              <a:rPr lang="en-US" altLang="zh-CN" sz="4400" dirty="0" smtClean="0">
                <a:solidFill>
                  <a:schemeClr val="tx1">
                    <a:lumMod val="65000"/>
                    <a:lumOff val="35000"/>
                  </a:schemeClr>
                </a:solidFill>
                <a:latin typeface="Arial" panose="020B0604020202020204" pitchFamily="34" charset="0"/>
              </a:rPr>
              <a:t>02</a:t>
            </a:r>
            <a:endParaRPr lang="zh-CN" altLang="en-US" sz="4400" dirty="0">
              <a:solidFill>
                <a:schemeClr val="tx1">
                  <a:lumMod val="65000"/>
                  <a:lumOff val="35000"/>
                </a:schemeClr>
              </a:solidFill>
              <a:latin typeface="Arial" panose="020B0604020202020204" pitchFamily="34" charset="0"/>
            </a:endParaRPr>
          </a:p>
        </p:txBody>
      </p:sp>
      <p:cxnSp>
        <p:nvCxnSpPr>
          <p:cNvPr id="25" name="直接连接符 24"/>
          <p:cNvCxnSpPr/>
          <p:nvPr/>
        </p:nvCxnSpPr>
        <p:spPr>
          <a:xfrm>
            <a:off x="6457911" y="279036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7" name="TextBox 18"/>
          <p:cNvSpPr txBox="1"/>
          <p:nvPr/>
        </p:nvSpPr>
        <p:spPr>
          <a:xfrm>
            <a:off x="5571417" y="3743727"/>
            <a:ext cx="787396" cy="769441"/>
          </a:xfrm>
          <a:prstGeom prst="rect">
            <a:avLst/>
          </a:prstGeom>
          <a:noFill/>
        </p:spPr>
        <p:txBody>
          <a:bodyPr wrap="none" rtlCol="0">
            <a:spAutoFit/>
          </a:bodyPr>
          <a:lstStyle/>
          <a:p>
            <a:pPr algn="ctr"/>
            <a:r>
              <a:rPr lang="en-US" altLang="zh-CN" sz="4400" dirty="0" smtClean="0">
                <a:solidFill>
                  <a:schemeClr val="tx1">
                    <a:lumMod val="65000"/>
                    <a:lumOff val="35000"/>
                  </a:schemeClr>
                </a:solidFill>
                <a:latin typeface="Arial" panose="020B0604020202020204" pitchFamily="34" charset="0"/>
              </a:rPr>
              <a:t>03</a:t>
            </a:r>
            <a:endParaRPr lang="zh-CN" altLang="en-US" sz="4400" dirty="0">
              <a:solidFill>
                <a:schemeClr val="tx1">
                  <a:lumMod val="65000"/>
                  <a:lumOff val="35000"/>
                </a:schemeClr>
              </a:solidFill>
              <a:latin typeface="Arial" panose="020B0604020202020204" pitchFamily="34" charset="0"/>
            </a:endParaRPr>
          </a:p>
        </p:txBody>
      </p:sp>
      <p:cxnSp>
        <p:nvCxnSpPr>
          <p:cNvPr id="28" name="直接连接符 27"/>
          <p:cNvCxnSpPr/>
          <p:nvPr/>
        </p:nvCxnSpPr>
        <p:spPr>
          <a:xfrm>
            <a:off x="6457911" y="388764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0" name="TextBox 21"/>
          <p:cNvSpPr txBox="1"/>
          <p:nvPr/>
        </p:nvSpPr>
        <p:spPr>
          <a:xfrm>
            <a:off x="5580234" y="4802907"/>
            <a:ext cx="769763" cy="769441"/>
          </a:xfrm>
          <a:prstGeom prst="rect">
            <a:avLst/>
          </a:prstGeom>
          <a:noFill/>
        </p:spPr>
        <p:txBody>
          <a:bodyPr wrap="none" rtlCol="0">
            <a:spAutoFit/>
          </a:bodyPr>
          <a:lstStyle/>
          <a:p>
            <a:pPr algn="ctr"/>
            <a:r>
              <a:rPr lang="en-US" altLang="zh-CN" sz="4400" dirty="0" smtClean="0">
                <a:solidFill>
                  <a:schemeClr val="tx1">
                    <a:lumMod val="65000"/>
                    <a:lumOff val="35000"/>
                  </a:schemeClr>
                </a:solidFill>
                <a:latin typeface="Arial" panose="020B0604020202020204" pitchFamily="34" charset="0"/>
              </a:rPr>
              <a:t>04</a:t>
            </a:r>
            <a:endParaRPr lang="zh-CN" altLang="en-US" sz="4400" dirty="0">
              <a:solidFill>
                <a:schemeClr val="tx1">
                  <a:lumMod val="65000"/>
                  <a:lumOff val="35000"/>
                </a:schemeClr>
              </a:solidFill>
              <a:latin typeface="Arial" panose="020B0604020202020204" pitchFamily="34" charset="0"/>
            </a:endParaRPr>
          </a:p>
        </p:txBody>
      </p:sp>
      <p:cxnSp>
        <p:nvCxnSpPr>
          <p:cNvPr id="31" name="直接连接符 30"/>
          <p:cNvCxnSpPr/>
          <p:nvPr/>
        </p:nvCxnSpPr>
        <p:spPr>
          <a:xfrm>
            <a:off x="6457911" y="494682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 name="Rectangle 39"/>
          <p:cNvSpPr>
            <a:spLocks noChangeArrowheads="1"/>
          </p:cNvSpPr>
          <p:nvPr/>
        </p:nvSpPr>
        <p:spPr bwMode="auto">
          <a:xfrm>
            <a:off x="6635115" y="2782570"/>
            <a:ext cx="321627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p>
            <a:pPr>
              <a:buFont typeface="Arial" panose="020B0604020202020204" pitchFamily="34" charset="0"/>
              <a:buNone/>
            </a:pPr>
            <a:r>
              <a:rPr lang="en-US" altLang="zh-CN" sz="2800" dirty="0">
                <a:solidFill>
                  <a:schemeClr val="tx1">
                    <a:lumMod val="65000"/>
                    <a:lumOff val="35000"/>
                  </a:schemeClr>
                </a:solidFill>
                <a:latin typeface="Times New Roman" panose="02020603050405020304" charset="0"/>
                <a:cs typeface="Times New Roman" panose="02020603050405020304" charset="0"/>
              </a:rPr>
              <a:t>Parts of the Project</a:t>
            </a:r>
            <a:endParaRPr lang="en-US" altLang="zh-CN" sz="2800" dirty="0">
              <a:solidFill>
                <a:schemeClr val="tx1">
                  <a:lumMod val="65000"/>
                  <a:lumOff val="35000"/>
                </a:schemeClr>
              </a:solidFill>
              <a:latin typeface="Times New Roman" panose="02020603050405020304" charset="0"/>
              <a:cs typeface="Times New Roman" panose="02020603050405020304" charset="0"/>
            </a:endParaRPr>
          </a:p>
        </p:txBody>
      </p:sp>
      <p:sp>
        <p:nvSpPr>
          <p:cNvPr id="3" name="Rectangle 39"/>
          <p:cNvSpPr>
            <a:spLocks noChangeArrowheads="1"/>
          </p:cNvSpPr>
          <p:nvPr/>
        </p:nvSpPr>
        <p:spPr bwMode="auto">
          <a:xfrm>
            <a:off x="6635115" y="3910330"/>
            <a:ext cx="321627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800" dirty="0">
                <a:solidFill>
                  <a:schemeClr val="tx1">
                    <a:lumMod val="65000"/>
                    <a:lumOff val="35000"/>
                  </a:schemeClr>
                </a:solidFill>
                <a:latin typeface="Times New Roman" panose="02020603050405020304" charset="0"/>
                <a:cs typeface="Times New Roman" panose="02020603050405020304" charset="0"/>
              </a:rPr>
              <a:t>Brief Working</a:t>
            </a:r>
            <a:endParaRPr lang="en-US" altLang="zh-CN" sz="2800" dirty="0">
              <a:solidFill>
                <a:schemeClr val="tx1">
                  <a:lumMod val="65000"/>
                  <a:lumOff val="35000"/>
                </a:schemeClr>
              </a:solidFill>
              <a:latin typeface="Times New Roman" panose="02020603050405020304" charset="0"/>
              <a:cs typeface="Times New Roman" panose="02020603050405020304" charset="0"/>
            </a:endParaRPr>
          </a:p>
        </p:txBody>
      </p:sp>
      <p:sp>
        <p:nvSpPr>
          <p:cNvPr id="4" name="Rectangle 39"/>
          <p:cNvSpPr>
            <a:spLocks noChangeArrowheads="1"/>
          </p:cNvSpPr>
          <p:nvPr/>
        </p:nvSpPr>
        <p:spPr bwMode="auto">
          <a:xfrm>
            <a:off x="6624955" y="4977130"/>
            <a:ext cx="321627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800" dirty="0">
                <a:solidFill>
                  <a:schemeClr val="tx1">
                    <a:lumMod val="65000"/>
                    <a:lumOff val="35000"/>
                  </a:schemeClr>
                </a:solidFill>
                <a:latin typeface="Times New Roman" panose="02020603050405020304" charset="0"/>
                <a:cs typeface="Times New Roman" panose="02020603050405020304" charset="0"/>
              </a:rPr>
              <a:t>Conclusion</a:t>
            </a:r>
            <a:endParaRPr lang="en-US" altLang="zh-CN" sz="2800" dirty="0">
              <a:solidFill>
                <a:schemeClr val="tx1">
                  <a:lumMod val="65000"/>
                  <a:lumOff val="35000"/>
                </a:schemeClr>
              </a:solidFill>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slow" p14:dur="1250" advTm="5000">
        <p14:flip dir="r"/>
      </p:transition>
    </mc:Choice>
    <mc:Fallback>
      <p:transition spd="slow" advTm="5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41" presetClass="entr" presetSubtype="0" fill="hold" grpId="0" nodeType="withEffect">
                                      <p:stCondLst>
                                        <p:cond delay="500"/>
                                      </p:stCondLst>
                                      <p:iterate type="lt">
                                        <p:tmPct val="10000"/>
                                      </p:iterate>
                                      <p:childTnLst>
                                        <p:set>
                                          <p:cBhvr>
                                            <p:cTn id="13" dur="1" fill="hold">
                                              <p:stCondLst>
                                                <p:cond delay="0"/>
                                              </p:stCondLst>
                                            </p:cTn>
                                            <p:tgtEl>
                                              <p:spTgt spid="18"/>
                                            </p:tgtEl>
                                            <p:attrNameLst>
                                              <p:attrName>style.visibility</p:attrName>
                                            </p:attrNameLst>
                                          </p:cBhvr>
                                          <p:to>
                                            <p:strVal val="visible"/>
                                          </p:to>
                                        </p:set>
                                        <p:anim calcmode="lin" valueType="num">
                                          <p:cBhvr>
                                            <p:cTn id="14"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18"/>
                                            </p:tgtEl>
                                            <p:attrNameLst>
                                              <p:attrName>ppt_y</p:attrName>
                                            </p:attrNameLst>
                                          </p:cBhvr>
                                          <p:tavLst>
                                            <p:tav tm="0">
                                              <p:val>
                                                <p:strVal val="#ppt_y"/>
                                              </p:val>
                                            </p:tav>
                                            <p:tav tm="100000">
                                              <p:val>
                                                <p:strVal val="#ppt_y"/>
                                              </p:val>
                                            </p:tav>
                                          </p:tavLst>
                                        </p:anim>
                                        <p:anim calcmode="lin" valueType="num">
                                          <p:cBhvr>
                                            <p:cTn id="16"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18"/>
                                            </p:tgtEl>
                                          </p:cBhvr>
                                        </p:animEffect>
                                      </p:childTnLst>
                                    </p:cTn>
                                  </p:par>
                                  <p:par>
                                    <p:cTn id="19" presetID="53" presetClass="entr" presetSubtype="16" fill="hold" grpId="0" nodeType="withEffect">
                                      <p:stCondLst>
                                        <p:cond delay="1100"/>
                                      </p:stCondLst>
                                      <p:childTnLst>
                                        <p:set>
                                          <p:cBhvr>
                                            <p:cTn id="20" dur="1" fill="hold">
                                              <p:stCondLst>
                                                <p:cond delay="0"/>
                                              </p:stCondLst>
                                            </p:cTn>
                                            <p:tgtEl>
                                              <p:spTgt spid="21"/>
                                            </p:tgtEl>
                                            <p:attrNameLst>
                                              <p:attrName>style.visibility</p:attrName>
                                            </p:attrNameLst>
                                          </p:cBhvr>
                                          <p:to>
                                            <p:strVal val="visible"/>
                                          </p:to>
                                        </p:set>
                                        <p:anim calcmode="lin" valueType="num">
                                          <p:cBhvr>
                                            <p:cTn id="21" dur="300" fill="hold"/>
                                            <p:tgtEl>
                                              <p:spTgt spid="21"/>
                                            </p:tgtEl>
                                            <p:attrNameLst>
                                              <p:attrName>ppt_w</p:attrName>
                                            </p:attrNameLst>
                                          </p:cBhvr>
                                          <p:tavLst>
                                            <p:tav tm="0">
                                              <p:val>
                                                <p:fltVal val="0"/>
                                              </p:val>
                                            </p:tav>
                                            <p:tav tm="100000">
                                              <p:val>
                                                <p:strVal val="#ppt_w"/>
                                              </p:val>
                                            </p:tav>
                                          </p:tavLst>
                                        </p:anim>
                                        <p:anim calcmode="lin" valueType="num">
                                          <p:cBhvr>
                                            <p:cTn id="22" dur="300" fill="hold"/>
                                            <p:tgtEl>
                                              <p:spTgt spid="21"/>
                                            </p:tgtEl>
                                            <p:attrNameLst>
                                              <p:attrName>ppt_h</p:attrName>
                                            </p:attrNameLst>
                                          </p:cBhvr>
                                          <p:tavLst>
                                            <p:tav tm="0">
                                              <p:val>
                                                <p:fltVal val="0"/>
                                              </p:val>
                                            </p:tav>
                                            <p:tav tm="100000">
                                              <p:val>
                                                <p:strVal val="#ppt_h"/>
                                              </p:val>
                                            </p:tav>
                                          </p:tavLst>
                                        </p:anim>
                                        <p:animEffect transition="in" filter="fade">
                                          <p:cBhvr>
                                            <p:cTn id="23" dur="300"/>
                                            <p:tgtEl>
                                              <p:spTgt spid="21"/>
                                            </p:tgtEl>
                                          </p:cBhvr>
                                        </p:animEffect>
                                      </p:childTnLst>
                                    </p:cTn>
                                  </p:par>
                                  <p:par>
                                    <p:cTn id="24" presetID="6" presetClass="emph" presetSubtype="0" autoRev="1" fill="hold" grpId="1" nodeType="withEffect">
                                      <p:stCondLst>
                                        <p:cond delay="1400"/>
                                      </p:stCondLst>
                                      <p:childTnLst>
                                        <p:animScale>
                                          <p:cBhvr>
                                            <p:cTn id="25" dur="150" fill="hold"/>
                                            <p:tgtEl>
                                              <p:spTgt spid="21"/>
                                            </p:tgtEl>
                                          </p:cBhvr>
                                          <p:by x="110000" y="110000"/>
                                        </p:animScale>
                                      </p:childTnLst>
                                    </p:cTn>
                                  </p:par>
                                  <p:par>
                                    <p:cTn id="26" presetID="2" presetClass="entr" presetSubtype="2" fill="hold" nodeType="withEffect" p14:presetBounceEnd="50000">
                                      <p:stCondLst>
                                        <p:cond delay="1400"/>
                                      </p:stCondLst>
                                      <p:childTnLst>
                                        <p:set>
                                          <p:cBhvr>
                                            <p:cTn id="27" dur="1" fill="hold">
                                              <p:stCondLst>
                                                <p:cond delay="0"/>
                                              </p:stCondLst>
                                            </p:cTn>
                                            <p:tgtEl>
                                              <p:spTgt spid="22"/>
                                            </p:tgtEl>
                                            <p:attrNameLst>
                                              <p:attrName>style.visibility</p:attrName>
                                            </p:attrNameLst>
                                          </p:cBhvr>
                                          <p:to>
                                            <p:strVal val="visible"/>
                                          </p:to>
                                        </p:set>
                                        <p:anim calcmode="lin" valueType="num" p14:bounceEnd="50000">
                                          <p:cBhvr additive="base">
                                            <p:cTn id="28" dur="5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29" dur="500" fill="hold"/>
                                            <p:tgtEl>
                                              <p:spTgt spid="22"/>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14:presetBounceEnd="50000">
                                      <p:stCondLst>
                                        <p:cond delay="1600"/>
                                      </p:stCondLst>
                                      <p:childTnLst>
                                        <p:set>
                                          <p:cBhvr>
                                            <p:cTn id="31" dur="1" fill="hold">
                                              <p:stCondLst>
                                                <p:cond delay="0"/>
                                              </p:stCondLst>
                                            </p:cTn>
                                            <p:tgtEl>
                                              <p:spTgt spid="20"/>
                                            </p:tgtEl>
                                            <p:attrNameLst>
                                              <p:attrName>style.visibility</p:attrName>
                                            </p:attrNameLst>
                                          </p:cBhvr>
                                          <p:to>
                                            <p:strVal val="visible"/>
                                          </p:to>
                                        </p:set>
                                        <p:anim calcmode="lin" valueType="num" p14:bounceEnd="50000">
                                          <p:cBhvr additive="base">
                                            <p:cTn id="32" dur="500" fill="hold"/>
                                            <p:tgtEl>
                                              <p:spTgt spid="20"/>
                                            </p:tgtEl>
                                            <p:attrNameLst>
                                              <p:attrName>ppt_x</p:attrName>
                                            </p:attrNameLst>
                                          </p:cBhvr>
                                          <p:tavLst>
                                            <p:tav tm="0">
                                              <p:val>
                                                <p:strVal val="1+#ppt_w/2"/>
                                              </p:val>
                                            </p:tav>
                                            <p:tav tm="100000">
                                              <p:val>
                                                <p:strVal val="#ppt_x"/>
                                              </p:val>
                                            </p:tav>
                                          </p:tavLst>
                                        </p:anim>
                                        <p:anim calcmode="lin" valueType="num" p14:bounceEnd="50000">
                                          <p:cBhvr additive="base">
                                            <p:cTn id="33" dur="500" fill="hold"/>
                                            <p:tgtEl>
                                              <p:spTgt spid="20"/>
                                            </p:tgtEl>
                                            <p:attrNameLst>
                                              <p:attrName>ppt_y</p:attrName>
                                            </p:attrNameLst>
                                          </p:cBhvr>
                                          <p:tavLst>
                                            <p:tav tm="0">
                                              <p:val>
                                                <p:strVal val="#ppt_y"/>
                                              </p:val>
                                            </p:tav>
                                            <p:tav tm="100000">
                                              <p:val>
                                                <p:strVal val="#ppt_y"/>
                                              </p:val>
                                            </p:tav>
                                          </p:tavLst>
                                        </p:anim>
                                      </p:childTnLst>
                                    </p:cTn>
                                  </p:par>
                                  <p:par>
                                    <p:cTn id="34" presetID="53" presetClass="entr" presetSubtype="16" fill="hold" grpId="0" nodeType="withEffect">
                                      <p:stCondLst>
                                        <p:cond delay="2100"/>
                                      </p:stCondLst>
                                      <p:childTnLst>
                                        <p:set>
                                          <p:cBhvr>
                                            <p:cTn id="35" dur="1" fill="hold">
                                              <p:stCondLst>
                                                <p:cond delay="0"/>
                                              </p:stCondLst>
                                            </p:cTn>
                                            <p:tgtEl>
                                              <p:spTgt spid="24"/>
                                            </p:tgtEl>
                                            <p:attrNameLst>
                                              <p:attrName>style.visibility</p:attrName>
                                            </p:attrNameLst>
                                          </p:cBhvr>
                                          <p:to>
                                            <p:strVal val="visible"/>
                                          </p:to>
                                        </p:set>
                                        <p:anim calcmode="lin" valueType="num">
                                          <p:cBhvr>
                                            <p:cTn id="36" dur="300" fill="hold"/>
                                            <p:tgtEl>
                                              <p:spTgt spid="24"/>
                                            </p:tgtEl>
                                            <p:attrNameLst>
                                              <p:attrName>ppt_w</p:attrName>
                                            </p:attrNameLst>
                                          </p:cBhvr>
                                          <p:tavLst>
                                            <p:tav tm="0">
                                              <p:val>
                                                <p:fltVal val="0"/>
                                              </p:val>
                                            </p:tav>
                                            <p:tav tm="100000">
                                              <p:val>
                                                <p:strVal val="#ppt_w"/>
                                              </p:val>
                                            </p:tav>
                                          </p:tavLst>
                                        </p:anim>
                                        <p:anim calcmode="lin" valueType="num">
                                          <p:cBhvr>
                                            <p:cTn id="37" dur="300" fill="hold"/>
                                            <p:tgtEl>
                                              <p:spTgt spid="24"/>
                                            </p:tgtEl>
                                            <p:attrNameLst>
                                              <p:attrName>ppt_h</p:attrName>
                                            </p:attrNameLst>
                                          </p:cBhvr>
                                          <p:tavLst>
                                            <p:tav tm="0">
                                              <p:val>
                                                <p:fltVal val="0"/>
                                              </p:val>
                                            </p:tav>
                                            <p:tav tm="100000">
                                              <p:val>
                                                <p:strVal val="#ppt_h"/>
                                              </p:val>
                                            </p:tav>
                                          </p:tavLst>
                                        </p:anim>
                                        <p:animEffect transition="in" filter="fade">
                                          <p:cBhvr>
                                            <p:cTn id="38" dur="300"/>
                                            <p:tgtEl>
                                              <p:spTgt spid="24"/>
                                            </p:tgtEl>
                                          </p:cBhvr>
                                        </p:animEffect>
                                      </p:childTnLst>
                                    </p:cTn>
                                  </p:par>
                                  <p:par>
                                    <p:cTn id="39" presetID="6" presetClass="emph" presetSubtype="0" autoRev="1" fill="hold" grpId="1" nodeType="withEffect">
                                      <p:stCondLst>
                                        <p:cond delay="2400"/>
                                      </p:stCondLst>
                                      <p:childTnLst>
                                        <p:animScale>
                                          <p:cBhvr>
                                            <p:cTn id="40" dur="150" fill="hold"/>
                                            <p:tgtEl>
                                              <p:spTgt spid="24"/>
                                            </p:tgtEl>
                                          </p:cBhvr>
                                          <p:by x="110000" y="110000"/>
                                        </p:animScale>
                                      </p:childTnLst>
                                    </p:cTn>
                                  </p:par>
                                  <p:par>
                                    <p:cTn id="41" presetID="2" presetClass="entr" presetSubtype="2" fill="hold" nodeType="withEffect" p14:presetBounceEnd="50000">
                                      <p:stCondLst>
                                        <p:cond delay="2400"/>
                                      </p:stCondLst>
                                      <p:childTnLst>
                                        <p:set>
                                          <p:cBhvr>
                                            <p:cTn id="42" dur="1" fill="hold">
                                              <p:stCondLst>
                                                <p:cond delay="0"/>
                                              </p:stCondLst>
                                            </p:cTn>
                                            <p:tgtEl>
                                              <p:spTgt spid="25"/>
                                            </p:tgtEl>
                                            <p:attrNameLst>
                                              <p:attrName>style.visibility</p:attrName>
                                            </p:attrNameLst>
                                          </p:cBhvr>
                                          <p:to>
                                            <p:strVal val="visible"/>
                                          </p:to>
                                        </p:set>
                                        <p:anim calcmode="lin" valueType="num" p14:bounceEnd="50000">
                                          <p:cBhvr additive="base">
                                            <p:cTn id="43" dur="500" fill="hold"/>
                                            <p:tgtEl>
                                              <p:spTgt spid="25"/>
                                            </p:tgtEl>
                                            <p:attrNameLst>
                                              <p:attrName>ppt_x</p:attrName>
                                            </p:attrNameLst>
                                          </p:cBhvr>
                                          <p:tavLst>
                                            <p:tav tm="0">
                                              <p:val>
                                                <p:strVal val="1+#ppt_w/2"/>
                                              </p:val>
                                            </p:tav>
                                            <p:tav tm="100000">
                                              <p:val>
                                                <p:strVal val="#ppt_x"/>
                                              </p:val>
                                            </p:tav>
                                          </p:tavLst>
                                        </p:anim>
                                        <p:anim calcmode="lin" valueType="num" p14:bounceEnd="50000">
                                          <p:cBhvr additive="base">
                                            <p:cTn id="44" dur="500" fill="hold"/>
                                            <p:tgtEl>
                                              <p:spTgt spid="25"/>
                                            </p:tgtEl>
                                            <p:attrNameLst>
                                              <p:attrName>ppt_y</p:attrName>
                                            </p:attrNameLst>
                                          </p:cBhvr>
                                          <p:tavLst>
                                            <p:tav tm="0">
                                              <p:val>
                                                <p:strVal val="#ppt_y"/>
                                              </p:val>
                                            </p:tav>
                                            <p:tav tm="100000">
                                              <p:val>
                                                <p:strVal val="#ppt_y"/>
                                              </p:val>
                                            </p:tav>
                                          </p:tavLst>
                                        </p:anim>
                                      </p:childTnLst>
                                    </p:cTn>
                                  </p:par>
                                  <p:par>
                                    <p:cTn id="45" presetID="53" presetClass="entr" presetSubtype="16" fill="hold" grpId="0" nodeType="withEffect">
                                      <p:stCondLst>
                                        <p:cond delay="3100"/>
                                      </p:stCondLst>
                                      <p:childTnLst>
                                        <p:set>
                                          <p:cBhvr>
                                            <p:cTn id="46" dur="1" fill="hold">
                                              <p:stCondLst>
                                                <p:cond delay="0"/>
                                              </p:stCondLst>
                                            </p:cTn>
                                            <p:tgtEl>
                                              <p:spTgt spid="27"/>
                                            </p:tgtEl>
                                            <p:attrNameLst>
                                              <p:attrName>style.visibility</p:attrName>
                                            </p:attrNameLst>
                                          </p:cBhvr>
                                          <p:to>
                                            <p:strVal val="visible"/>
                                          </p:to>
                                        </p:set>
                                        <p:anim calcmode="lin" valueType="num">
                                          <p:cBhvr>
                                            <p:cTn id="47" dur="300" fill="hold"/>
                                            <p:tgtEl>
                                              <p:spTgt spid="27"/>
                                            </p:tgtEl>
                                            <p:attrNameLst>
                                              <p:attrName>ppt_w</p:attrName>
                                            </p:attrNameLst>
                                          </p:cBhvr>
                                          <p:tavLst>
                                            <p:tav tm="0">
                                              <p:val>
                                                <p:fltVal val="0"/>
                                              </p:val>
                                            </p:tav>
                                            <p:tav tm="100000">
                                              <p:val>
                                                <p:strVal val="#ppt_w"/>
                                              </p:val>
                                            </p:tav>
                                          </p:tavLst>
                                        </p:anim>
                                        <p:anim calcmode="lin" valueType="num">
                                          <p:cBhvr>
                                            <p:cTn id="48" dur="300" fill="hold"/>
                                            <p:tgtEl>
                                              <p:spTgt spid="27"/>
                                            </p:tgtEl>
                                            <p:attrNameLst>
                                              <p:attrName>ppt_h</p:attrName>
                                            </p:attrNameLst>
                                          </p:cBhvr>
                                          <p:tavLst>
                                            <p:tav tm="0">
                                              <p:val>
                                                <p:fltVal val="0"/>
                                              </p:val>
                                            </p:tav>
                                            <p:tav tm="100000">
                                              <p:val>
                                                <p:strVal val="#ppt_h"/>
                                              </p:val>
                                            </p:tav>
                                          </p:tavLst>
                                        </p:anim>
                                        <p:animEffect transition="in" filter="fade">
                                          <p:cBhvr>
                                            <p:cTn id="49" dur="300"/>
                                            <p:tgtEl>
                                              <p:spTgt spid="27"/>
                                            </p:tgtEl>
                                          </p:cBhvr>
                                        </p:animEffect>
                                      </p:childTnLst>
                                    </p:cTn>
                                  </p:par>
                                  <p:par>
                                    <p:cTn id="50" presetID="6" presetClass="emph" presetSubtype="0" autoRev="1" fill="hold" grpId="1" nodeType="withEffect">
                                      <p:stCondLst>
                                        <p:cond delay="3400"/>
                                      </p:stCondLst>
                                      <p:childTnLst>
                                        <p:animScale>
                                          <p:cBhvr>
                                            <p:cTn id="51" dur="150" fill="hold"/>
                                            <p:tgtEl>
                                              <p:spTgt spid="27"/>
                                            </p:tgtEl>
                                          </p:cBhvr>
                                          <p:by x="110000" y="110000"/>
                                        </p:animScale>
                                      </p:childTnLst>
                                    </p:cTn>
                                  </p:par>
                                  <p:par>
                                    <p:cTn id="52" presetID="2" presetClass="entr" presetSubtype="2" fill="hold" nodeType="withEffect" p14:presetBounceEnd="50000">
                                      <p:stCondLst>
                                        <p:cond delay="3400"/>
                                      </p:stCondLst>
                                      <p:childTnLst>
                                        <p:set>
                                          <p:cBhvr>
                                            <p:cTn id="53" dur="1" fill="hold">
                                              <p:stCondLst>
                                                <p:cond delay="0"/>
                                              </p:stCondLst>
                                            </p:cTn>
                                            <p:tgtEl>
                                              <p:spTgt spid="28"/>
                                            </p:tgtEl>
                                            <p:attrNameLst>
                                              <p:attrName>style.visibility</p:attrName>
                                            </p:attrNameLst>
                                          </p:cBhvr>
                                          <p:to>
                                            <p:strVal val="visible"/>
                                          </p:to>
                                        </p:set>
                                        <p:anim calcmode="lin" valueType="num" p14:bounceEnd="50000">
                                          <p:cBhvr additive="base">
                                            <p:cTn id="54" dur="500" fill="hold"/>
                                            <p:tgtEl>
                                              <p:spTgt spid="28"/>
                                            </p:tgtEl>
                                            <p:attrNameLst>
                                              <p:attrName>ppt_x</p:attrName>
                                            </p:attrNameLst>
                                          </p:cBhvr>
                                          <p:tavLst>
                                            <p:tav tm="0">
                                              <p:val>
                                                <p:strVal val="1+#ppt_w/2"/>
                                              </p:val>
                                            </p:tav>
                                            <p:tav tm="100000">
                                              <p:val>
                                                <p:strVal val="#ppt_x"/>
                                              </p:val>
                                            </p:tav>
                                          </p:tavLst>
                                        </p:anim>
                                        <p:anim calcmode="lin" valueType="num" p14:bounceEnd="50000">
                                          <p:cBhvr additive="base">
                                            <p:cTn id="55" dur="500" fill="hold"/>
                                            <p:tgtEl>
                                              <p:spTgt spid="28"/>
                                            </p:tgtEl>
                                            <p:attrNameLst>
                                              <p:attrName>ppt_y</p:attrName>
                                            </p:attrNameLst>
                                          </p:cBhvr>
                                          <p:tavLst>
                                            <p:tav tm="0">
                                              <p:val>
                                                <p:strVal val="#ppt_y"/>
                                              </p:val>
                                            </p:tav>
                                            <p:tav tm="100000">
                                              <p:val>
                                                <p:strVal val="#ppt_y"/>
                                              </p:val>
                                            </p:tav>
                                          </p:tavLst>
                                        </p:anim>
                                      </p:childTnLst>
                                    </p:cTn>
                                  </p:par>
                                  <p:par>
                                    <p:cTn id="56" presetID="53" presetClass="entr" presetSubtype="16" fill="hold" grpId="0" nodeType="withEffect">
                                      <p:stCondLst>
                                        <p:cond delay="4100"/>
                                      </p:stCondLst>
                                      <p:childTnLst>
                                        <p:set>
                                          <p:cBhvr>
                                            <p:cTn id="57" dur="1" fill="hold">
                                              <p:stCondLst>
                                                <p:cond delay="0"/>
                                              </p:stCondLst>
                                            </p:cTn>
                                            <p:tgtEl>
                                              <p:spTgt spid="30"/>
                                            </p:tgtEl>
                                            <p:attrNameLst>
                                              <p:attrName>style.visibility</p:attrName>
                                            </p:attrNameLst>
                                          </p:cBhvr>
                                          <p:to>
                                            <p:strVal val="visible"/>
                                          </p:to>
                                        </p:set>
                                        <p:anim calcmode="lin" valueType="num">
                                          <p:cBhvr>
                                            <p:cTn id="58" dur="300" fill="hold"/>
                                            <p:tgtEl>
                                              <p:spTgt spid="30"/>
                                            </p:tgtEl>
                                            <p:attrNameLst>
                                              <p:attrName>ppt_w</p:attrName>
                                            </p:attrNameLst>
                                          </p:cBhvr>
                                          <p:tavLst>
                                            <p:tav tm="0">
                                              <p:val>
                                                <p:fltVal val="0"/>
                                              </p:val>
                                            </p:tav>
                                            <p:tav tm="100000">
                                              <p:val>
                                                <p:strVal val="#ppt_w"/>
                                              </p:val>
                                            </p:tav>
                                          </p:tavLst>
                                        </p:anim>
                                        <p:anim calcmode="lin" valueType="num">
                                          <p:cBhvr>
                                            <p:cTn id="59" dur="300" fill="hold"/>
                                            <p:tgtEl>
                                              <p:spTgt spid="30"/>
                                            </p:tgtEl>
                                            <p:attrNameLst>
                                              <p:attrName>ppt_h</p:attrName>
                                            </p:attrNameLst>
                                          </p:cBhvr>
                                          <p:tavLst>
                                            <p:tav tm="0">
                                              <p:val>
                                                <p:fltVal val="0"/>
                                              </p:val>
                                            </p:tav>
                                            <p:tav tm="100000">
                                              <p:val>
                                                <p:strVal val="#ppt_h"/>
                                              </p:val>
                                            </p:tav>
                                          </p:tavLst>
                                        </p:anim>
                                        <p:animEffect transition="in" filter="fade">
                                          <p:cBhvr>
                                            <p:cTn id="60" dur="300"/>
                                            <p:tgtEl>
                                              <p:spTgt spid="30"/>
                                            </p:tgtEl>
                                          </p:cBhvr>
                                        </p:animEffect>
                                      </p:childTnLst>
                                    </p:cTn>
                                  </p:par>
                                  <p:par>
                                    <p:cTn id="61" presetID="6" presetClass="emph" presetSubtype="0" autoRev="1" fill="hold" grpId="1" nodeType="withEffect">
                                      <p:stCondLst>
                                        <p:cond delay="4400"/>
                                      </p:stCondLst>
                                      <p:childTnLst>
                                        <p:animScale>
                                          <p:cBhvr>
                                            <p:cTn id="62" dur="150" fill="hold"/>
                                            <p:tgtEl>
                                              <p:spTgt spid="30"/>
                                            </p:tgtEl>
                                          </p:cBhvr>
                                          <p:by x="110000" y="110000"/>
                                        </p:animScale>
                                      </p:childTnLst>
                                    </p:cTn>
                                  </p:par>
                                  <p:par>
                                    <p:cTn id="63" presetID="2" presetClass="entr" presetSubtype="2" fill="hold" nodeType="withEffect" p14:presetBounceEnd="50000">
                                      <p:stCondLst>
                                        <p:cond delay="4400"/>
                                      </p:stCondLst>
                                      <p:childTnLst>
                                        <p:set>
                                          <p:cBhvr>
                                            <p:cTn id="64" dur="1" fill="hold">
                                              <p:stCondLst>
                                                <p:cond delay="0"/>
                                              </p:stCondLst>
                                            </p:cTn>
                                            <p:tgtEl>
                                              <p:spTgt spid="31"/>
                                            </p:tgtEl>
                                            <p:attrNameLst>
                                              <p:attrName>style.visibility</p:attrName>
                                            </p:attrNameLst>
                                          </p:cBhvr>
                                          <p:to>
                                            <p:strVal val="visible"/>
                                          </p:to>
                                        </p:set>
                                        <p:anim calcmode="lin" valueType="num" p14:bounceEnd="50000">
                                          <p:cBhvr additive="base">
                                            <p:cTn id="65" dur="500" fill="hold"/>
                                            <p:tgtEl>
                                              <p:spTgt spid="31"/>
                                            </p:tgtEl>
                                            <p:attrNameLst>
                                              <p:attrName>ppt_x</p:attrName>
                                            </p:attrNameLst>
                                          </p:cBhvr>
                                          <p:tavLst>
                                            <p:tav tm="0">
                                              <p:val>
                                                <p:strVal val="1+#ppt_w/2"/>
                                              </p:val>
                                            </p:tav>
                                            <p:tav tm="100000">
                                              <p:val>
                                                <p:strVal val="#ppt_x"/>
                                              </p:val>
                                            </p:tav>
                                          </p:tavLst>
                                        </p:anim>
                                        <p:anim calcmode="lin" valueType="num" p14:bounceEnd="50000">
                                          <p:cBhvr additive="base">
                                            <p:cTn id="66" dur="500" fill="hold"/>
                                            <p:tgtEl>
                                              <p:spTgt spid="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animBg="1"/>
          <p:bldP spid="20" grpId="0"/>
          <p:bldP spid="21" grpId="0"/>
          <p:bldP spid="21" grpId="1"/>
          <p:bldP spid="24" grpId="0"/>
          <p:bldP spid="24" grpId="1"/>
          <p:bldP spid="27" grpId="0"/>
          <p:bldP spid="27" grpId="1"/>
          <p:bldP spid="30" grpId="0"/>
          <p:bldP spid="30"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41" presetClass="entr" presetSubtype="0" fill="hold" grpId="0" nodeType="withEffect">
                                      <p:stCondLst>
                                        <p:cond delay="500"/>
                                      </p:stCondLst>
                                      <p:iterate type="lt">
                                        <p:tmPct val="10000"/>
                                      </p:iterate>
                                      <p:childTnLst>
                                        <p:set>
                                          <p:cBhvr>
                                            <p:cTn id="13" dur="1" fill="hold">
                                              <p:stCondLst>
                                                <p:cond delay="0"/>
                                              </p:stCondLst>
                                            </p:cTn>
                                            <p:tgtEl>
                                              <p:spTgt spid="18"/>
                                            </p:tgtEl>
                                            <p:attrNameLst>
                                              <p:attrName>style.visibility</p:attrName>
                                            </p:attrNameLst>
                                          </p:cBhvr>
                                          <p:to>
                                            <p:strVal val="visible"/>
                                          </p:to>
                                        </p:set>
                                        <p:anim calcmode="lin" valueType="num">
                                          <p:cBhvr>
                                            <p:cTn id="14"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18"/>
                                            </p:tgtEl>
                                            <p:attrNameLst>
                                              <p:attrName>ppt_y</p:attrName>
                                            </p:attrNameLst>
                                          </p:cBhvr>
                                          <p:tavLst>
                                            <p:tav tm="0">
                                              <p:val>
                                                <p:strVal val="#ppt_y"/>
                                              </p:val>
                                            </p:tav>
                                            <p:tav tm="100000">
                                              <p:val>
                                                <p:strVal val="#ppt_y"/>
                                              </p:val>
                                            </p:tav>
                                          </p:tavLst>
                                        </p:anim>
                                        <p:anim calcmode="lin" valueType="num">
                                          <p:cBhvr>
                                            <p:cTn id="16"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18"/>
                                            </p:tgtEl>
                                          </p:cBhvr>
                                        </p:animEffect>
                                      </p:childTnLst>
                                    </p:cTn>
                                  </p:par>
                                  <p:par>
                                    <p:cTn id="19" presetID="53" presetClass="entr" presetSubtype="16" fill="hold" grpId="0" nodeType="withEffect">
                                      <p:stCondLst>
                                        <p:cond delay="1100"/>
                                      </p:stCondLst>
                                      <p:childTnLst>
                                        <p:set>
                                          <p:cBhvr>
                                            <p:cTn id="20" dur="1" fill="hold">
                                              <p:stCondLst>
                                                <p:cond delay="0"/>
                                              </p:stCondLst>
                                            </p:cTn>
                                            <p:tgtEl>
                                              <p:spTgt spid="21"/>
                                            </p:tgtEl>
                                            <p:attrNameLst>
                                              <p:attrName>style.visibility</p:attrName>
                                            </p:attrNameLst>
                                          </p:cBhvr>
                                          <p:to>
                                            <p:strVal val="visible"/>
                                          </p:to>
                                        </p:set>
                                        <p:anim calcmode="lin" valueType="num">
                                          <p:cBhvr>
                                            <p:cTn id="21" dur="300" fill="hold"/>
                                            <p:tgtEl>
                                              <p:spTgt spid="21"/>
                                            </p:tgtEl>
                                            <p:attrNameLst>
                                              <p:attrName>ppt_w</p:attrName>
                                            </p:attrNameLst>
                                          </p:cBhvr>
                                          <p:tavLst>
                                            <p:tav tm="0">
                                              <p:val>
                                                <p:fltVal val="0"/>
                                              </p:val>
                                            </p:tav>
                                            <p:tav tm="100000">
                                              <p:val>
                                                <p:strVal val="#ppt_w"/>
                                              </p:val>
                                            </p:tav>
                                          </p:tavLst>
                                        </p:anim>
                                        <p:anim calcmode="lin" valueType="num">
                                          <p:cBhvr>
                                            <p:cTn id="22" dur="300" fill="hold"/>
                                            <p:tgtEl>
                                              <p:spTgt spid="21"/>
                                            </p:tgtEl>
                                            <p:attrNameLst>
                                              <p:attrName>ppt_h</p:attrName>
                                            </p:attrNameLst>
                                          </p:cBhvr>
                                          <p:tavLst>
                                            <p:tav tm="0">
                                              <p:val>
                                                <p:fltVal val="0"/>
                                              </p:val>
                                            </p:tav>
                                            <p:tav tm="100000">
                                              <p:val>
                                                <p:strVal val="#ppt_h"/>
                                              </p:val>
                                            </p:tav>
                                          </p:tavLst>
                                        </p:anim>
                                        <p:animEffect transition="in" filter="fade">
                                          <p:cBhvr>
                                            <p:cTn id="23" dur="300"/>
                                            <p:tgtEl>
                                              <p:spTgt spid="21"/>
                                            </p:tgtEl>
                                          </p:cBhvr>
                                        </p:animEffect>
                                      </p:childTnLst>
                                    </p:cTn>
                                  </p:par>
                                  <p:par>
                                    <p:cTn id="24" presetID="6" presetClass="emph" presetSubtype="0" autoRev="1" fill="hold" grpId="1" nodeType="withEffect">
                                      <p:stCondLst>
                                        <p:cond delay="1400"/>
                                      </p:stCondLst>
                                      <p:childTnLst>
                                        <p:animScale>
                                          <p:cBhvr>
                                            <p:cTn id="25" dur="150" fill="hold"/>
                                            <p:tgtEl>
                                              <p:spTgt spid="21"/>
                                            </p:tgtEl>
                                          </p:cBhvr>
                                          <p:by x="110000" y="110000"/>
                                        </p:animScale>
                                      </p:childTnLst>
                                    </p:cTn>
                                  </p:par>
                                  <p:par>
                                    <p:cTn id="26" presetID="2" presetClass="entr" presetSubtype="2" fill="hold" nodeType="withEffect">
                                      <p:stCondLst>
                                        <p:cond delay="1400"/>
                                      </p:stCondLst>
                                      <p:childTnLst>
                                        <p:set>
                                          <p:cBhvr>
                                            <p:cTn id="27" dur="1" fill="hold">
                                              <p:stCondLst>
                                                <p:cond delay="0"/>
                                              </p:stCondLst>
                                            </p:cTn>
                                            <p:tgtEl>
                                              <p:spTgt spid="22"/>
                                            </p:tgtEl>
                                            <p:attrNameLst>
                                              <p:attrName>style.visibility</p:attrName>
                                            </p:attrNameLst>
                                          </p:cBhvr>
                                          <p:to>
                                            <p:strVal val="visible"/>
                                          </p:to>
                                        </p:set>
                                        <p:anim calcmode="lin" valueType="num">
                                          <p:cBhvr additive="base">
                                            <p:cTn id="28" dur="500" fill="hold"/>
                                            <p:tgtEl>
                                              <p:spTgt spid="22"/>
                                            </p:tgtEl>
                                            <p:attrNameLst>
                                              <p:attrName>ppt_x</p:attrName>
                                            </p:attrNameLst>
                                          </p:cBhvr>
                                          <p:tavLst>
                                            <p:tav tm="0">
                                              <p:val>
                                                <p:strVal val="1+#ppt_w/2"/>
                                              </p:val>
                                            </p:tav>
                                            <p:tav tm="100000">
                                              <p:val>
                                                <p:strVal val="#ppt_x"/>
                                              </p:val>
                                            </p:tav>
                                          </p:tavLst>
                                        </p:anim>
                                        <p:anim calcmode="lin" valueType="num">
                                          <p:cBhvr additive="base">
                                            <p:cTn id="29" dur="500" fill="hold"/>
                                            <p:tgtEl>
                                              <p:spTgt spid="22"/>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stCondLst>
                                        <p:cond delay="1600"/>
                                      </p:stCondLst>
                                      <p:childTnLst>
                                        <p:set>
                                          <p:cBhvr>
                                            <p:cTn id="31" dur="1" fill="hold">
                                              <p:stCondLst>
                                                <p:cond delay="0"/>
                                              </p:stCondLst>
                                            </p:cTn>
                                            <p:tgtEl>
                                              <p:spTgt spid="20"/>
                                            </p:tgtEl>
                                            <p:attrNameLst>
                                              <p:attrName>style.visibility</p:attrName>
                                            </p:attrNameLst>
                                          </p:cBhvr>
                                          <p:to>
                                            <p:strVal val="visible"/>
                                          </p:to>
                                        </p:set>
                                        <p:anim calcmode="lin" valueType="num">
                                          <p:cBhvr additive="base">
                                            <p:cTn id="32" dur="500" fill="hold"/>
                                            <p:tgtEl>
                                              <p:spTgt spid="20"/>
                                            </p:tgtEl>
                                            <p:attrNameLst>
                                              <p:attrName>ppt_x</p:attrName>
                                            </p:attrNameLst>
                                          </p:cBhvr>
                                          <p:tavLst>
                                            <p:tav tm="0">
                                              <p:val>
                                                <p:strVal val="1+#ppt_w/2"/>
                                              </p:val>
                                            </p:tav>
                                            <p:tav tm="100000">
                                              <p:val>
                                                <p:strVal val="#ppt_x"/>
                                              </p:val>
                                            </p:tav>
                                          </p:tavLst>
                                        </p:anim>
                                        <p:anim calcmode="lin" valueType="num">
                                          <p:cBhvr additive="base">
                                            <p:cTn id="33" dur="500" fill="hold"/>
                                            <p:tgtEl>
                                              <p:spTgt spid="20"/>
                                            </p:tgtEl>
                                            <p:attrNameLst>
                                              <p:attrName>ppt_y</p:attrName>
                                            </p:attrNameLst>
                                          </p:cBhvr>
                                          <p:tavLst>
                                            <p:tav tm="0">
                                              <p:val>
                                                <p:strVal val="#ppt_y"/>
                                              </p:val>
                                            </p:tav>
                                            <p:tav tm="100000">
                                              <p:val>
                                                <p:strVal val="#ppt_y"/>
                                              </p:val>
                                            </p:tav>
                                          </p:tavLst>
                                        </p:anim>
                                      </p:childTnLst>
                                    </p:cTn>
                                  </p:par>
                                  <p:par>
                                    <p:cTn id="34" presetID="53" presetClass="entr" presetSubtype="16" fill="hold" grpId="0" nodeType="withEffect">
                                      <p:stCondLst>
                                        <p:cond delay="2100"/>
                                      </p:stCondLst>
                                      <p:childTnLst>
                                        <p:set>
                                          <p:cBhvr>
                                            <p:cTn id="35" dur="1" fill="hold">
                                              <p:stCondLst>
                                                <p:cond delay="0"/>
                                              </p:stCondLst>
                                            </p:cTn>
                                            <p:tgtEl>
                                              <p:spTgt spid="24"/>
                                            </p:tgtEl>
                                            <p:attrNameLst>
                                              <p:attrName>style.visibility</p:attrName>
                                            </p:attrNameLst>
                                          </p:cBhvr>
                                          <p:to>
                                            <p:strVal val="visible"/>
                                          </p:to>
                                        </p:set>
                                        <p:anim calcmode="lin" valueType="num">
                                          <p:cBhvr>
                                            <p:cTn id="36" dur="300" fill="hold"/>
                                            <p:tgtEl>
                                              <p:spTgt spid="24"/>
                                            </p:tgtEl>
                                            <p:attrNameLst>
                                              <p:attrName>ppt_w</p:attrName>
                                            </p:attrNameLst>
                                          </p:cBhvr>
                                          <p:tavLst>
                                            <p:tav tm="0">
                                              <p:val>
                                                <p:fltVal val="0"/>
                                              </p:val>
                                            </p:tav>
                                            <p:tav tm="100000">
                                              <p:val>
                                                <p:strVal val="#ppt_w"/>
                                              </p:val>
                                            </p:tav>
                                          </p:tavLst>
                                        </p:anim>
                                        <p:anim calcmode="lin" valueType="num">
                                          <p:cBhvr>
                                            <p:cTn id="37" dur="300" fill="hold"/>
                                            <p:tgtEl>
                                              <p:spTgt spid="24"/>
                                            </p:tgtEl>
                                            <p:attrNameLst>
                                              <p:attrName>ppt_h</p:attrName>
                                            </p:attrNameLst>
                                          </p:cBhvr>
                                          <p:tavLst>
                                            <p:tav tm="0">
                                              <p:val>
                                                <p:fltVal val="0"/>
                                              </p:val>
                                            </p:tav>
                                            <p:tav tm="100000">
                                              <p:val>
                                                <p:strVal val="#ppt_h"/>
                                              </p:val>
                                            </p:tav>
                                          </p:tavLst>
                                        </p:anim>
                                        <p:animEffect transition="in" filter="fade">
                                          <p:cBhvr>
                                            <p:cTn id="38" dur="300"/>
                                            <p:tgtEl>
                                              <p:spTgt spid="24"/>
                                            </p:tgtEl>
                                          </p:cBhvr>
                                        </p:animEffect>
                                      </p:childTnLst>
                                    </p:cTn>
                                  </p:par>
                                  <p:par>
                                    <p:cTn id="39" presetID="6" presetClass="emph" presetSubtype="0" autoRev="1" fill="hold" grpId="1" nodeType="withEffect">
                                      <p:stCondLst>
                                        <p:cond delay="2400"/>
                                      </p:stCondLst>
                                      <p:childTnLst>
                                        <p:animScale>
                                          <p:cBhvr>
                                            <p:cTn id="40" dur="150" fill="hold"/>
                                            <p:tgtEl>
                                              <p:spTgt spid="24"/>
                                            </p:tgtEl>
                                          </p:cBhvr>
                                          <p:by x="110000" y="110000"/>
                                        </p:animScale>
                                      </p:childTnLst>
                                    </p:cTn>
                                  </p:par>
                                  <p:par>
                                    <p:cTn id="41" presetID="2" presetClass="entr" presetSubtype="2" fill="hold" nodeType="withEffect">
                                      <p:stCondLst>
                                        <p:cond delay="2400"/>
                                      </p:stCondLst>
                                      <p:childTnLst>
                                        <p:set>
                                          <p:cBhvr>
                                            <p:cTn id="42" dur="1" fill="hold">
                                              <p:stCondLst>
                                                <p:cond delay="0"/>
                                              </p:stCondLst>
                                            </p:cTn>
                                            <p:tgtEl>
                                              <p:spTgt spid="25"/>
                                            </p:tgtEl>
                                            <p:attrNameLst>
                                              <p:attrName>style.visibility</p:attrName>
                                            </p:attrNameLst>
                                          </p:cBhvr>
                                          <p:to>
                                            <p:strVal val="visible"/>
                                          </p:to>
                                        </p:set>
                                        <p:anim calcmode="lin" valueType="num">
                                          <p:cBhvr additive="base">
                                            <p:cTn id="43" dur="500" fill="hold"/>
                                            <p:tgtEl>
                                              <p:spTgt spid="25"/>
                                            </p:tgtEl>
                                            <p:attrNameLst>
                                              <p:attrName>ppt_x</p:attrName>
                                            </p:attrNameLst>
                                          </p:cBhvr>
                                          <p:tavLst>
                                            <p:tav tm="0">
                                              <p:val>
                                                <p:strVal val="1+#ppt_w/2"/>
                                              </p:val>
                                            </p:tav>
                                            <p:tav tm="100000">
                                              <p:val>
                                                <p:strVal val="#ppt_x"/>
                                              </p:val>
                                            </p:tav>
                                          </p:tavLst>
                                        </p:anim>
                                        <p:anim calcmode="lin" valueType="num">
                                          <p:cBhvr additive="base">
                                            <p:cTn id="44" dur="500" fill="hold"/>
                                            <p:tgtEl>
                                              <p:spTgt spid="25"/>
                                            </p:tgtEl>
                                            <p:attrNameLst>
                                              <p:attrName>ppt_y</p:attrName>
                                            </p:attrNameLst>
                                          </p:cBhvr>
                                          <p:tavLst>
                                            <p:tav tm="0">
                                              <p:val>
                                                <p:strVal val="#ppt_y"/>
                                              </p:val>
                                            </p:tav>
                                            <p:tav tm="100000">
                                              <p:val>
                                                <p:strVal val="#ppt_y"/>
                                              </p:val>
                                            </p:tav>
                                          </p:tavLst>
                                        </p:anim>
                                      </p:childTnLst>
                                    </p:cTn>
                                  </p:par>
                                  <p:par>
                                    <p:cTn id="45" presetID="53" presetClass="entr" presetSubtype="16" fill="hold" grpId="0" nodeType="withEffect">
                                      <p:stCondLst>
                                        <p:cond delay="3100"/>
                                      </p:stCondLst>
                                      <p:childTnLst>
                                        <p:set>
                                          <p:cBhvr>
                                            <p:cTn id="46" dur="1" fill="hold">
                                              <p:stCondLst>
                                                <p:cond delay="0"/>
                                              </p:stCondLst>
                                            </p:cTn>
                                            <p:tgtEl>
                                              <p:spTgt spid="27"/>
                                            </p:tgtEl>
                                            <p:attrNameLst>
                                              <p:attrName>style.visibility</p:attrName>
                                            </p:attrNameLst>
                                          </p:cBhvr>
                                          <p:to>
                                            <p:strVal val="visible"/>
                                          </p:to>
                                        </p:set>
                                        <p:anim calcmode="lin" valueType="num">
                                          <p:cBhvr>
                                            <p:cTn id="47" dur="300" fill="hold"/>
                                            <p:tgtEl>
                                              <p:spTgt spid="27"/>
                                            </p:tgtEl>
                                            <p:attrNameLst>
                                              <p:attrName>ppt_w</p:attrName>
                                            </p:attrNameLst>
                                          </p:cBhvr>
                                          <p:tavLst>
                                            <p:tav tm="0">
                                              <p:val>
                                                <p:fltVal val="0"/>
                                              </p:val>
                                            </p:tav>
                                            <p:tav tm="100000">
                                              <p:val>
                                                <p:strVal val="#ppt_w"/>
                                              </p:val>
                                            </p:tav>
                                          </p:tavLst>
                                        </p:anim>
                                        <p:anim calcmode="lin" valueType="num">
                                          <p:cBhvr>
                                            <p:cTn id="48" dur="300" fill="hold"/>
                                            <p:tgtEl>
                                              <p:spTgt spid="27"/>
                                            </p:tgtEl>
                                            <p:attrNameLst>
                                              <p:attrName>ppt_h</p:attrName>
                                            </p:attrNameLst>
                                          </p:cBhvr>
                                          <p:tavLst>
                                            <p:tav tm="0">
                                              <p:val>
                                                <p:fltVal val="0"/>
                                              </p:val>
                                            </p:tav>
                                            <p:tav tm="100000">
                                              <p:val>
                                                <p:strVal val="#ppt_h"/>
                                              </p:val>
                                            </p:tav>
                                          </p:tavLst>
                                        </p:anim>
                                        <p:animEffect transition="in" filter="fade">
                                          <p:cBhvr>
                                            <p:cTn id="49" dur="300"/>
                                            <p:tgtEl>
                                              <p:spTgt spid="27"/>
                                            </p:tgtEl>
                                          </p:cBhvr>
                                        </p:animEffect>
                                      </p:childTnLst>
                                    </p:cTn>
                                  </p:par>
                                  <p:par>
                                    <p:cTn id="50" presetID="6" presetClass="emph" presetSubtype="0" autoRev="1" fill="hold" grpId="1" nodeType="withEffect">
                                      <p:stCondLst>
                                        <p:cond delay="3400"/>
                                      </p:stCondLst>
                                      <p:childTnLst>
                                        <p:animScale>
                                          <p:cBhvr>
                                            <p:cTn id="51" dur="150" fill="hold"/>
                                            <p:tgtEl>
                                              <p:spTgt spid="27"/>
                                            </p:tgtEl>
                                          </p:cBhvr>
                                          <p:by x="110000" y="110000"/>
                                        </p:animScale>
                                      </p:childTnLst>
                                    </p:cTn>
                                  </p:par>
                                  <p:par>
                                    <p:cTn id="52" presetID="2" presetClass="entr" presetSubtype="2" fill="hold" nodeType="withEffect">
                                      <p:stCondLst>
                                        <p:cond delay="3400"/>
                                      </p:stCondLst>
                                      <p:childTnLst>
                                        <p:set>
                                          <p:cBhvr>
                                            <p:cTn id="53" dur="1" fill="hold">
                                              <p:stCondLst>
                                                <p:cond delay="0"/>
                                              </p:stCondLst>
                                            </p:cTn>
                                            <p:tgtEl>
                                              <p:spTgt spid="28"/>
                                            </p:tgtEl>
                                            <p:attrNameLst>
                                              <p:attrName>style.visibility</p:attrName>
                                            </p:attrNameLst>
                                          </p:cBhvr>
                                          <p:to>
                                            <p:strVal val="visible"/>
                                          </p:to>
                                        </p:set>
                                        <p:anim calcmode="lin" valueType="num">
                                          <p:cBhvr additive="base">
                                            <p:cTn id="54" dur="500" fill="hold"/>
                                            <p:tgtEl>
                                              <p:spTgt spid="28"/>
                                            </p:tgtEl>
                                            <p:attrNameLst>
                                              <p:attrName>ppt_x</p:attrName>
                                            </p:attrNameLst>
                                          </p:cBhvr>
                                          <p:tavLst>
                                            <p:tav tm="0">
                                              <p:val>
                                                <p:strVal val="1+#ppt_w/2"/>
                                              </p:val>
                                            </p:tav>
                                            <p:tav tm="100000">
                                              <p:val>
                                                <p:strVal val="#ppt_x"/>
                                              </p:val>
                                            </p:tav>
                                          </p:tavLst>
                                        </p:anim>
                                        <p:anim calcmode="lin" valueType="num">
                                          <p:cBhvr additive="base">
                                            <p:cTn id="55" dur="500" fill="hold"/>
                                            <p:tgtEl>
                                              <p:spTgt spid="28"/>
                                            </p:tgtEl>
                                            <p:attrNameLst>
                                              <p:attrName>ppt_y</p:attrName>
                                            </p:attrNameLst>
                                          </p:cBhvr>
                                          <p:tavLst>
                                            <p:tav tm="0">
                                              <p:val>
                                                <p:strVal val="#ppt_y"/>
                                              </p:val>
                                            </p:tav>
                                            <p:tav tm="100000">
                                              <p:val>
                                                <p:strVal val="#ppt_y"/>
                                              </p:val>
                                            </p:tav>
                                          </p:tavLst>
                                        </p:anim>
                                      </p:childTnLst>
                                    </p:cTn>
                                  </p:par>
                                  <p:par>
                                    <p:cTn id="56" presetID="53" presetClass="entr" presetSubtype="16" fill="hold" grpId="0" nodeType="withEffect">
                                      <p:stCondLst>
                                        <p:cond delay="4100"/>
                                      </p:stCondLst>
                                      <p:childTnLst>
                                        <p:set>
                                          <p:cBhvr>
                                            <p:cTn id="57" dur="1" fill="hold">
                                              <p:stCondLst>
                                                <p:cond delay="0"/>
                                              </p:stCondLst>
                                            </p:cTn>
                                            <p:tgtEl>
                                              <p:spTgt spid="30"/>
                                            </p:tgtEl>
                                            <p:attrNameLst>
                                              <p:attrName>style.visibility</p:attrName>
                                            </p:attrNameLst>
                                          </p:cBhvr>
                                          <p:to>
                                            <p:strVal val="visible"/>
                                          </p:to>
                                        </p:set>
                                        <p:anim calcmode="lin" valueType="num">
                                          <p:cBhvr>
                                            <p:cTn id="58" dur="300" fill="hold"/>
                                            <p:tgtEl>
                                              <p:spTgt spid="30"/>
                                            </p:tgtEl>
                                            <p:attrNameLst>
                                              <p:attrName>ppt_w</p:attrName>
                                            </p:attrNameLst>
                                          </p:cBhvr>
                                          <p:tavLst>
                                            <p:tav tm="0">
                                              <p:val>
                                                <p:fltVal val="0"/>
                                              </p:val>
                                            </p:tav>
                                            <p:tav tm="100000">
                                              <p:val>
                                                <p:strVal val="#ppt_w"/>
                                              </p:val>
                                            </p:tav>
                                          </p:tavLst>
                                        </p:anim>
                                        <p:anim calcmode="lin" valueType="num">
                                          <p:cBhvr>
                                            <p:cTn id="59" dur="300" fill="hold"/>
                                            <p:tgtEl>
                                              <p:spTgt spid="30"/>
                                            </p:tgtEl>
                                            <p:attrNameLst>
                                              <p:attrName>ppt_h</p:attrName>
                                            </p:attrNameLst>
                                          </p:cBhvr>
                                          <p:tavLst>
                                            <p:tav tm="0">
                                              <p:val>
                                                <p:fltVal val="0"/>
                                              </p:val>
                                            </p:tav>
                                            <p:tav tm="100000">
                                              <p:val>
                                                <p:strVal val="#ppt_h"/>
                                              </p:val>
                                            </p:tav>
                                          </p:tavLst>
                                        </p:anim>
                                        <p:animEffect transition="in" filter="fade">
                                          <p:cBhvr>
                                            <p:cTn id="60" dur="300"/>
                                            <p:tgtEl>
                                              <p:spTgt spid="30"/>
                                            </p:tgtEl>
                                          </p:cBhvr>
                                        </p:animEffect>
                                      </p:childTnLst>
                                    </p:cTn>
                                  </p:par>
                                  <p:par>
                                    <p:cTn id="61" presetID="6" presetClass="emph" presetSubtype="0" autoRev="1" fill="hold" grpId="1" nodeType="withEffect">
                                      <p:stCondLst>
                                        <p:cond delay="4400"/>
                                      </p:stCondLst>
                                      <p:childTnLst>
                                        <p:animScale>
                                          <p:cBhvr>
                                            <p:cTn id="62" dur="150" fill="hold"/>
                                            <p:tgtEl>
                                              <p:spTgt spid="30"/>
                                            </p:tgtEl>
                                          </p:cBhvr>
                                          <p:by x="110000" y="110000"/>
                                        </p:animScale>
                                      </p:childTnLst>
                                    </p:cTn>
                                  </p:par>
                                  <p:par>
                                    <p:cTn id="63" presetID="2" presetClass="entr" presetSubtype="2" fill="hold" nodeType="withEffect">
                                      <p:stCondLst>
                                        <p:cond delay="4400"/>
                                      </p:stCondLst>
                                      <p:childTnLst>
                                        <p:set>
                                          <p:cBhvr>
                                            <p:cTn id="64" dur="1" fill="hold">
                                              <p:stCondLst>
                                                <p:cond delay="0"/>
                                              </p:stCondLst>
                                            </p:cTn>
                                            <p:tgtEl>
                                              <p:spTgt spid="31"/>
                                            </p:tgtEl>
                                            <p:attrNameLst>
                                              <p:attrName>style.visibility</p:attrName>
                                            </p:attrNameLst>
                                          </p:cBhvr>
                                          <p:to>
                                            <p:strVal val="visible"/>
                                          </p:to>
                                        </p:set>
                                        <p:anim calcmode="lin" valueType="num">
                                          <p:cBhvr additive="base">
                                            <p:cTn id="65" dur="500" fill="hold"/>
                                            <p:tgtEl>
                                              <p:spTgt spid="31"/>
                                            </p:tgtEl>
                                            <p:attrNameLst>
                                              <p:attrName>ppt_x</p:attrName>
                                            </p:attrNameLst>
                                          </p:cBhvr>
                                          <p:tavLst>
                                            <p:tav tm="0">
                                              <p:val>
                                                <p:strVal val="1+#ppt_w/2"/>
                                              </p:val>
                                            </p:tav>
                                            <p:tav tm="100000">
                                              <p:val>
                                                <p:strVal val="#ppt_x"/>
                                              </p:val>
                                            </p:tav>
                                          </p:tavLst>
                                        </p:anim>
                                        <p:anim calcmode="lin" valueType="num">
                                          <p:cBhvr additive="base">
                                            <p:cTn id="66" dur="500" fill="hold"/>
                                            <p:tgtEl>
                                              <p:spTgt spid="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animBg="1"/>
          <p:bldP spid="20" grpId="0"/>
          <p:bldP spid="21" grpId="0"/>
          <p:bldP spid="21" grpId="1"/>
          <p:bldP spid="24" grpId="0"/>
          <p:bldP spid="24" grpId="1"/>
          <p:bldP spid="27" grpId="0"/>
          <p:bldP spid="27" grpId="1"/>
          <p:bldP spid="30" grpId="0"/>
          <p:bldP spid="30" grpId="1"/>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p:nvPr/>
        </p:nvSpPr>
        <p:spPr>
          <a:xfrm>
            <a:off x="866775" y="583565"/>
            <a:ext cx="7830820" cy="706755"/>
          </a:xfrm>
          <a:prstGeom prst="rect">
            <a:avLst/>
          </a:prstGeom>
          <a:noFill/>
        </p:spPr>
        <p:txBody>
          <a:bodyPr wrap="square" rtlCol="0">
            <a:spAutoFit/>
          </a:bodyPr>
          <a:p>
            <a:r>
              <a:rPr lang="en-US" sz="4000" b="1" u="sng"/>
              <a:t>ABOUT THE PROJECT:</a:t>
            </a:r>
            <a:endParaRPr lang="en-US" sz="4000" b="1" u="sng"/>
          </a:p>
        </p:txBody>
      </p:sp>
      <p:sp>
        <p:nvSpPr>
          <p:cNvPr id="4" name="Text Box 3"/>
          <p:cNvSpPr txBox="1"/>
          <p:nvPr/>
        </p:nvSpPr>
        <p:spPr>
          <a:xfrm>
            <a:off x="968375" y="1435100"/>
            <a:ext cx="9892665" cy="3107690"/>
          </a:xfrm>
          <a:prstGeom prst="rect">
            <a:avLst/>
          </a:prstGeom>
          <a:noFill/>
        </p:spPr>
        <p:txBody>
          <a:bodyPr wrap="square" rtlCol="0">
            <a:spAutoFit/>
          </a:bodyPr>
          <a:p>
            <a:r>
              <a:rPr lang="en-US" sz="2800"/>
              <a:t>In this project, we create different components to help with the following functions:</a:t>
            </a:r>
            <a:endParaRPr lang="en-US" sz="2800"/>
          </a:p>
          <a:p>
            <a:endParaRPr lang="en-US" sz="2800"/>
          </a:p>
          <a:p>
            <a:pPr marL="285750" indent="-285750">
              <a:buFont typeface="Arial" panose="020B0604020202020204" pitchFamily="34" charset="0"/>
              <a:buChar char="•"/>
            </a:pPr>
            <a:r>
              <a:rPr lang="en-US" sz="2800"/>
              <a:t>A simple system where the meetings can be booked easily</a:t>
            </a:r>
            <a:endParaRPr lang="en-US" sz="2800"/>
          </a:p>
          <a:p>
            <a:pPr marL="285750" indent="-285750">
              <a:buFont typeface="Arial" panose="020B0604020202020204" pitchFamily="34" charset="0"/>
              <a:buChar char="•"/>
            </a:pPr>
            <a:r>
              <a:rPr lang="en-US" sz="2800"/>
              <a:t>Login for the manager/employee</a:t>
            </a:r>
            <a:endParaRPr lang="en-US" sz="2800"/>
          </a:p>
          <a:p>
            <a:pPr marL="285750" indent="-285750">
              <a:buFont typeface="Arial" panose="020B0604020202020204" pitchFamily="34" charset="0"/>
              <a:buChar char="•"/>
            </a:pPr>
            <a:r>
              <a:rPr lang="en-US" sz="2800"/>
              <a:t>Schedules for the meetings booked</a:t>
            </a:r>
            <a:endParaRPr lang="en-US" sz="2800"/>
          </a:p>
          <a:p>
            <a:pPr marL="285750" indent="-285750">
              <a:buFont typeface="Arial" panose="020B0604020202020204" pitchFamily="34" charset="0"/>
              <a:buChar char="•"/>
            </a:pPr>
            <a:r>
              <a:rPr lang="en-US" sz="2800"/>
              <a:t>Access to the meeting details</a:t>
            </a:r>
            <a:endParaRPr lang="en-US" sz="2800"/>
          </a:p>
        </p:txBody>
      </p:sp>
    </p:spTree>
  </p:cSld>
  <p:clrMapOvr>
    <a:masterClrMapping/>
  </p:clrMapOvr>
  <mc:AlternateContent xmlns:mc="http://schemas.openxmlformats.org/markup-compatibility/2006">
    <mc:Choice xmlns:p14="http://schemas.microsoft.com/office/powerpoint/2010/main" Requires="p14">
      <p:transition spd="slow" p14:dur="1250" advTm="5000">
        <p14:flip dir="r"/>
      </p:transition>
    </mc:Choice>
    <mc:Fallback>
      <p:transition spd="slow" advTm="5000">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p:nvPr/>
        </p:nvSpPr>
        <p:spPr>
          <a:xfrm>
            <a:off x="866775" y="583565"/>
            <a:ext cx="7830820" cy="706755"/>
          </a:xfrm>
          <a:prstGeom prst="rect">
            <a:avLst/>
          </a:prstGeom>
          <a:noFill/>
        </p:spPr>
        <p:txBody>
          <a:bodyPr wrap="square" rtlCol="0">
            <a:spAutoFit/>
          </a:bodyPr>
          <a:p>
            <a:r>
              <a:rPr lang="en-US" sz="4000" b="1" u="sng"/>
              <a:t>PARTS OF THE PROJECT:</a:t>
            </a:r>
            <a:endParaRPr lang="en-US" sz="4000" b="1" u="sng"/>
          </a:p>
        </p:txBody>
      </p:sp>
      <p:sp>
        <p:nvSpPr>
          <p:cNvPr id="4" name="Text Box 3"/>
          <p:cNvSpPr txBox="1"/>
          <p:nvPr/>
        </p:nvSpPr>
        <p:spPr>
          <a:xfrm>
            <a:off x="968375" y="1435100"/>
            <a:ext cx="9892665" cy="2245360"/>
          </a:xfrm>
          <a:prstGeom prst="rect">
            <a:avLst/>
          </a:prstGeom>
          <a:noFill/>
        </p:spPr>
        <p:txBody>
          <a:bodyPr wrap="square" rtlCol="0">
            <a:spAutoFit/>
          </a:bodyPr>
          <a:p>
            <a:r>
              <a:rPr lang="en-US" sz="2800"/>
              <a:t>In this project, the development was done in the following parts:</a:t>
            </a:r>
            <a:endParaRPr lang="en-US" sz="2800"/>
          </a:p>
          <a:p>
            <a:endParaRPr lang="en-US" sz="2800"/>
          </a:p>
          <a:p>
            <a:pPr marL="285750" indent="-285750">
              <a:buFont typeface="Arial" panose="020B0604020202020204" pitchFamily="34" charset="0"/>
              <a:buChar char="•"/>
            </a:pPr>
            <a:r>
              <a:rPr lang="en-US" sz="2800"/>
              <a:t>A servlet with the functional code attached</a:t>
            </a:r>
            <a:endParaRPr lang="en-US" sz="2800"/>
          </a:p>
          <a:p>
            <a:pPr marL="285750" indent="-285750">
              <a:buFont typeface="Arial" panose="020B0604020202020204" pitchFamily="34" charset="0"/>
              <a:buChar char="•"/>
            </a:pPr>
            <a:r>
              <a:rPr lang="en-US" sz="2800"/>
              <a:t>Front end developement which consisted of creating the UI</a:t>
            </a:r>
            <a:endParaRPr lang="en-US" sz="2800"/>
          </a:p>
          <a:p>
            <a:pPr marL="285750" indent="-285750">
              <a:buFont typeface="Arial" panose="020B0604020202020204" pitchFamily="34" charset="0"/>
              <a:buChar char="•"/>
            </a:pPr>
            <a:r>
              <a:rPr lang="en-US" sz="2800"/>
              <a:t>A database connection</a:t>
            </a:r>
            <a:endParaRPr lang="en-US" sz="2800"/>
          </a:p>
        </p:txBody>
      </p:sp>
    </p:spTree>
  </p:cSld>
  <p:clrMapOvr>
    <a:masterClrMapping/>
  </p:clrMapOvr>
  <mc:AlternateContent xmlns:mc="http://schemas.openxmlformats.org/markup-compatibility/2006">
    <mc:Choice xmlns:p14="http://schemas.microsoft.com/office/powerpoint/2010/main" Requires="p14">
      <p:transition spd="slow" p14:dur="1250" advTm="5000">
        <p14:flip dir="r"/>
      </p:transition>
    </mc:Choice>
    <mc:Fallback>
      <p:transition spd="slow" advTm="500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燕尾形 54"/>
          <p:cNvSpPr/>
          <p:nvPr/>
        </p:nvSpPr>
        <p:spPr>
          <a:xfrm>
            <a:off x="8978437" y="1771202"/>
            <a:ext cx="2059914" cy="713139"/>
          </a:xfrm>
          <a:prstGeom prst="chevron">
            <a:avLst>
              <a:gd name="adj" fmla="val 39744"/>
            </a:avLst>
          </a:prstGeom>
          <a:solidFill>
            <a:srgbClr val="3B38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Arial" panose="020B0604020202020204" pitchFamily="34" charset="0"/>
                <a:ea typeface="Arial" panose="020B0604020202020204" pitchFamily="34" charset="0"/>
              </a:rPr>
              <a:t>COMPLETION</a:t>
            </a:r>
            <a:endParaRPr lang="en-US" altLang="zh-CN" dirty="0">
              <a:solidFill>
                <a:schemeClr val="bg1"/>
              </a:solidFill>
              <a:latin typeface="Arial" panose="020B0604020202020204" pitchFamily="34" charset="0"/>
              <a:ea typeface="Arial" panose="020B0604020202020204" pitchFamily="34" charset="0"/>
            </a:endParaRPr>
          </a:p>
        </p:txBody>
      </p:sp>
      <p:sp>
        <p:nvSpPr>
          <p:cNvPr id="56" name="文本框 56"/>
          <p:cNvSpPr txBox="1"/>
          <p:nvPr/>
        </p:nvSpPr>
        <p:spPr>
          <a:xfrm>
            <a:off x="1342436" y="2863620"/>
            <a:ext cx="9507128" cy="1383665"/>
          </a:xfrm>
          <a:prstGeom prst="rect">
            <a:avLst/>
          </a:prstGeom>
          <a:noFill/>
        </p:spPr>
        <p:txBody>
          <a:bodyPr wrap="square" rtlCol="0">
            <a:spAutoFit/>
          </a:bodyPr>
          <a:lstStyle>
            <a:defPPr>
              <a:defRPr lang="zh-CN"/>
            </a:defPPr>
            <a:lvl1pPr algn="just">
              <a:lnSpc>
                <a:spcPct val="110000"/>
              </a:lnSpc>
              <a:defRPr sz="1400">
                <a:solidFill>
                  <a:schemeClr val="tx1">
                    <a:lumMod val="50000"/>
                    <a:lumOff val="50000"/>
                  </a:schemeClr>
                </a:solidFill>
              </a:defRPr>
            </a:lvl1pPr>
          </a:lstStyle>
          <a:p>
            <a:pPr marL="11430" indent="0" defTabSz="1218565">
              <a:lnSpc>
                <a:spcPct val="150000"/>
              </a:lnSpc>
              <a:spcBef>
                <a:spcPts val="800"/>
              </a:spcBef>
              <a:buFont typeface="Arial" panose="020B0604020202020204" pitchFamily="34" charset="0"/>
              <a:buNone/>
            </a:pPr>
            <a:r>
              <a:rPr lang="en-US" sz="2800" dirty="0">
                <a:solidFill>
                  <a:srgbClr val="3B3838"/>
                </a:solidFill>
                <a:latin typeface="Times New Roman" panose="02020603050405020304" charset="0"/>
                <a:ea typeface="Arial" panose="020B0604020202020204" pitchFamily="34" charset="0"/>
                <a:cs typeface="Times New Roman" panose="02020603050405020304" charset="0"/>
              </a:rPr>
              <a:t>The development of the project was carried out as shown in the above flow diagram. </a:t>
            </a:r>
            <a:endParaRPr lang="en-US" sz="2800" dirty="0">
              <a:solidFill>
                <a:srgbClr val="3B3838"/>
              </a:solidFill>
              <a:latin typeface="Times New Roman" panose="02020603050405020304" charset="0"/>
              <a:ea typeface="Arial" panose="020B0604020202020204" pitchFamily="34" charset="0"/>
              <a:cs typeface="Times New Roman" panose="02020603050405020304" charset="0"/>
            </a:endParaRPr>
          </a:p>
        </p:txBody>
      </p:sp>
      <p:sp>
        <p:nvSpPr>
          <p:cNvPr id="57" name="燕尾形 56"/>
          <p:cNvSpPr/>
          <p:nvPr/>
        </p:nvSpPr>
        <p:spPr>
          <a:xfrm>
            <a:off x="7091242" y="1771202"/>
            <a:ext cx="2059914" cy="713139"/>
          </a:xfrm>
          <a:prstGeom prst="chevron">
            <a:avLst>
              <a:gd name="adj" fmla="val 39744"/>
            </a:avLst>
          </a:prstGeom>
          <a:solidFill>
            <a:srgbClr val="155D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Arial" panose="020B0604020202020204" pitchFamily="34" charset="0"/>
                <a:ea typeface="Arial" panose="020B0604020202020204" pitchFamily="34" charset="0"/>
              </a:rPr>
              <a:t>INTEGRATION</a:t>
            </a:r>
            <a:endParaRPr lang="en-US" altLang="zh-CN" dirty="0">
              <a:solidFill>
                <a:schemeClr val="bg1"/>
              </a:solidFill>
              <a:latin typeface="Arial" panose="020B0604020202020204" pitchFamily="34" charset="0"/>
              <a:ea typeface="Arial" panose="020B0604020202020204" pitchFamily="34" charset="0"/>
            </a:endParaRPr>
          </a:p>
        </p:txBody>
      </p:sp>
      <p:sp>
        <p:nvSpPr>
          <p:cNvPr id="58" name="燕尾形 57"/>
          <p:cNvSpPr/>
          <p:nvPr/>
        </p:nvSpPr>
        <p:spPr>
          <a:xfrm>
            <a:off x="5204047" y="1771202"/>
            <a:ext cx="2059914" cy="713139"/>
          </a:xfrm>
          <a:prstGeom prst="chevron">
            <a:avLst>
              <a:gd name="adj" fmla="val 39744"/>
            </a:avLst>
          </a:prstGeom>
          <a:solidFill>
            <a:srgbClr val="3B38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Arial" panose="020B0604020202020204" pitchFamily="34" charset="0"/>
                <a:ea typeface="Arial" panose="020B0604020202020204" pitchFamily="34" charset="0"/>
              </a:rPr>
              <a:t>DEVELOPMENT</a:t>
            </a:r>
            <a:endParaRPr lang="en-US" altLang="zh-CN" dirty="0">
              <a:solidFill>
                <a:schemeClr val="bg1"/>
              </a:solidFill>
              <a:latin typeface="Arial" panose="020B0604020202020204" pitchFamily="34" charset="0"/>
              <a:ea typeface="Arial" panose="020B0604020202020204" pitchFamily="34" charset="0"/>
            </a:endParaRPr>
          </a:p>
        </p:txBody>
      </p:sp>
      <p:sp>
        <p:nvSpPr>
          <p:cNvPr id="59" name="燕尾形 58"/>
          <p:cNvSpPr/>
          <p:nvPr/>
        </p:nvSpPr>
        <p:spPr>
          <a:xfrm>
            <a:off x="3316852" y="1771202"/>
            <a:ext cx="2059914" cy="713139"/>
          </a:xfrm>
          <a:prstGeom prst="chevron">
            <a:avLst>
              <a:gd name="adj" fmla="val 39744"/>
            </a:avLst>
          </a:prstGeom>
          <a:solidFill>
            <a:srgbClr val="155D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bg1"/>
                </a:solidFill>
                <a:latin typeface="Arial" panose="020B0604020202020204" pitchFamily="34" charset="0"/>
                <a:ea typeface="Arial" panose="020B0604020202020204" pitchFamily="34" charset="0"/>
              </a:rPr>
              <a:t>PLANNING</a:t>
            </a:r>
            <a:endParaRPr lang="en-US" altLang="zh-CN" sz="2000" dirty="0">
              <a:solidFill>
                <a:schemeClr val="bg1"/>
              </a:solidFill>
              <a:latin typeface="Arial" panose="020B0604020202020204" pitchFamily="34" charset="0"/>
              <a:ea typeface="Arial" panose="020B0604020202020204" pitchFamily="34" charset="0"/>
            </a:endParaRPr>
          </a:p>
        </p:txBody>
      </p:sp>
      <p:sp>
        <p:nvSpPr>
          <p:cNvPr id="60" name="燕尾形 59"/>
          <p:cNvSpPr/>
          <p:nvPr/>
        </p:nvSpPr>
        <p:spPr>
          <a:xfrm>
            <a:off x="1429656" y="1771202"/>
            <a:ext cx="2059914" cy="713139"/>
          </a:xfrm>
          <a:prstGeom prst="chevron">
            <a:avLst>
              <a:gd name="adj" fmla="val 39744"/>
            </a:avLst>
          </a:prstGeom>
          <a:solidFill>
            <a:srgbClr val="3B38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bg1"/>
                </a:solidFill>
                <a:latin typeface="Arial" panose="020B0604020202020204" pitchFamily="34" charset="0"/>
                <a:ea typeface="Arial" panose="020B0604020202020204" pitchFamily="34" charset="0"/>
              </a:rPr>
              <a:t>IDEATION</a:t>
            </a:r>
            <a:endParaRPr lang="en-US" altLang="zh-CN" sz="2000" dirty="0">
              <a:solidFill>
                <a:schemeClr val="bg1"/>
              </a:solidFill>
              <a:latin typeface="Arial" panose="020B0604020202020204" pitchFamily="34" charset="0"/>
              <a:ea typeface="Arial" panose="020B0604020202020204" pitchFamily="34" charset="0"/>
            </a:endParaRPr>
          </a:p>
        </p:txBody>
      </p:sp>
      <p:sp>
        <p:nvSpPr>
          <p:cNvPr id="37" name="Rectangle 39"/>
          <p:cNvSpPr>
            <a:spLocks noChangeArrowheads="1"/>
          </p:cNvSpPr>
          <p:nvPr/>
        </p:nvSpPr>
        <p:spPr bwMode="auto">
          <a:xfrm>
            <a:off x="1425575" y="386715"/>
            <a:ext cx="5304790" cy="738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4000" b="1" u="sng" dirty="0" smtClean="0">
                <a:solidFill>
                  <a:schemeClr val="tx1"/>
                </a:solidFill>
                <a:ea typeface="Arial" panose="020B0604020202020204" pitchFamily="34" charset="0"/>
                <a:cs typeface="+mn-lt"/>
              </a:rPr>
              <a:t>Development </a:t>
            </a:r>
            <a:r>
              <a:rPr lang="en-US" altLang="zh-CN" sz="3200" b="1" u="sng" dirty="0" smtClean="0">
                <a:solidFill>
                  <a:schemeClr val="tx1"/>
                </a:solidFill>
                <a:latin typeface="Arial" panose="020B0604020202020204" pitchFamily="34" charset="0"/>
                <a:ea typeface="Arial" panose="020B0604020202020204" pitchFamily="34" charset="0"/>
              </a:rPr>
              <a:t>Cycle:</a:t>
            </a:r>
            <a:endParaRPr lang="en-US" altLang="zh-CN" sz="3200" b="1" u="sng" dirty="0" smtClean="0">
              <a:solidFill>
                <a:schemeClr val="tx1"/>
              </a:solidFill>
              <a:latin typeface="Arial" panose="020B0604020202020204" pitchFamily="34" charset="0"/>
              <a:ea typeface="Arial" panose="020B0604020202020204" pitchFamily="34" charset="0"/>
            </a:endParaRPr>
          </a:p>
        </p:txBody>
      </p:sp>
      <p:sp>
        <p:nvSpPr>
          <p:cNvPr id="10" name="矩形 9"/>
          <p:cNvSpPr/>
          <p:nvPr/>
        </p:nvSpPr>
        <p:spPr>
          <a:xfrm rot="5400000">
            <a:off x="441384" y="293406"/>
            <a:ext cx="936000" cy="349190"/>
          </a:xfrm>
          <a:prstGeom prst="rect">
            <a:avLst/>
          </a:prstGeom>
          <a:solidFill>
            <a:srgbClr val="155D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矩形 10"/>
          <p:cNvSpPr/>
          <p:nvPr/>
        </p:nvSpPr>
        <p:spPr>
          <a:xfrm rot="5400000">
            <a:off x="690107" y="445006"/>
            <a:ext cx="936000" cy="45989"/>
          </a:xfrm>
          <a:prstGeom prst="rect">
            <a:avLst/>
          </a:prstGeom>
          <a:solidFill>
            <a:srgbClr val="155D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矩形 11"/>
          <p:cNvSpPr/>
          <p:nvPr/>
        </p:nvSpPr>
        <p:spPr>
          <a:xfrm rot="5400000">
            <a:off x="787229" y="445007"/>
            <a:ext cx="936000" cy="45989"/>
          </a:xfrm>
          <a:prstGeom prst="rect">
            <a:avLst/>
          </a:prstGeom>
          <a:solidFill>
            <a:srgbClr val="155D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mc:AlternateContent xmlns:mc="http://schemas.openxmlformats.org/markup-compatibility/2006">
    <mc:Choice xmlns:p14="http://schemas.microsoft.com/office/powerpoint/2010/main" Requires="p14">
      <p:transition spd="slow" p14:dur="1250" advTm="5000">
        <p14:flip dir="r"/>
      </p:transition>
    </mc:Choice>
    <mc:Fallback>
      <p:transition spd="slow" advTm="5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14:bounceEnd="50000">
                                          <p:cBhvr additive="base">
                                            <p:cTn id="7" dur="500" fill="hold"/>
                                            <p:tgtEl>
                                              <p:spTgt spid="37"/>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3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60"/>
                                            </p:tgtEl>
                                            <p:attrNameLst>
                                              <p:attrName>style.visibility</p:attrName>
                                            </p:attrNameLst>
                                          </p:cBhvr>
                                          <p:to>
                                            <p:strVal val="visible"/>
                                          </p:to>
                                        </p:set>
                                        <p:anim calcmode="lin" valueType="num">
                                          <p:cBhvr additive="base">
                                            <p:cTn id="12" dur="500"/>
                                            <p:tgtEl>
                                              <p:spTgt spid="60"/>
                                            </p:tgtEl>
                                            <p:attrNameLst>
                                              <p:attrName>ppt_x</p:attrName>
                                            </p:attrNameLst>
                                          </p:cBhvr>
                                          <p:tavLst>
                                            <p:tav tm="0">
                                              <p:val>
                                                <p:strVal val="#ppt_x-#ppt_w*1.125000"/>
                                              </p:val>
                                            </p:tav>
                                            <p:tav tm="100000">
                                              <p:val>
                                                <p:strVal val="#ppt_x"/>
                                              </p:val>
                                            </p:tav>
                                          </p:tavLst>
                                        </p:anim>
                                        <p:animEffect transition="in" filter="wipe(right)">
                                          <p:cBhvr>
                                            <p:cTn id="13" dur="500"/>
                                            <p:tgtEl>
                                              <p:spTgt spid="60"/>
                                            </p:tgtEl>
                                          </p:cBhvr>
                                        </p:animEffect>
                                      </p:childTnLst>
                                    </p:cTn>
                                  </p:par>
                                </p:childTnLst>
                              </p:cTn>
                            </p:par>
                            <p:par>
                              <p:cTn id="14" fill="hold">
                                <p:stCondLst>
                                  <p:cond delay="1000"/>
                                </p:stCondLst>
                                <p:childTnLst>
                                  <p:par>
                                    <p:cTn id="15" presetID="12" presetClass="entr" presetSubtype="8" fill="hold" grpId="0" nodeType="afterEffect">
                                      <p:stCondLst>
                                        <p:cond delay="0"/>
                                      </p:stCondLst>
                                      <p:childTnLst>
                                        <p:set>
                                          <p:cBhvr>
                                            <p:cTn id="16" dur="1" fill="hold">
                                              <p:stCondLst>
                                                <p:cond delay="0"/>
                                              </p:stCondLst>
                                            </p:cTn>
                                            <p:tgtEl>
                                              <p:spTgt spid="59"/>
                                            </p:tgtEl>
                                            <p:attrNameLst>
                                              <p:attrName>style.visibility</p:attrName>
                                            </p:attrNameLst>
                                          </p:cBhvr>
                                          <p:to>
                                            <p:strVal val="visible"/>
                                          </p:to>
                                        </p:set>
                                        <p:anim calcmode="lin" valueType="num">
                                          <p:cBhvr additive="base">
                                            <p:cTn id="17" dur="500"/>
                                            <p:tgtEl>
                                              <p:spTgt spid="59"/>
                                            </p:tgtEl>
                                            <p:attrNameLst>
                                              <p:attrName>ppt_x</p:attrName>
                                            </p:attrNameLst>
                                          </p:cBhvr>
                                          <p:tavLst>
                                            <p:tav tm="0">
                                              <p:val>
                                                <p:strVal val="#ppt_x-#ppt_w*1.125000"/>
                                              </p:val>
                                            </p:tav>
                                            <p:tav tm="100000">
                                              <p:val>
                                                <p:strVal val="#ppt_x"/>
                                              </p:val>
                                            </p:tav>
                                          </p:tavLst>
                                        </p:anim>
                                        <p:animEffect transition="in" filter="wipe(right)">
                                          <p:cBhvr>
                                            <p:cTn id="18" dur="500"/>
                                            <p:tgtEl>
                                              <p:spTgt spid="59"/>
                                            </p:tgtEl>
                                          </p:cBhvr>
                                        </p:animEffect>
                                      </p:childTnLst>
                                    </p:cTn>
                                  </p:par>
                                </p:childTnLst>
                              </p:cTn>
                            </p:par>
                            <p:par>
                              <p:cTn id="19" fill="hold">
                                <p:stCondLst>
                                  <p:cond delay="1500"/>
                                </p:stCondLst>
                                <p:childTnLst>
                                  <p:par>
                                    <p:cTn id="20" presetID="12" presetClass="entr" presetSubtype="8" fill="hold" grpId="0" nodeType="afterEffect">
                                      <p:stCondLst>
                                        <p:cond delay="0"/>
                                      </p:stCondLst>
                                      <p:childTnLst>
                                        <p:set>
                                          <p:cBhvr>
                                            <p:cTn id="21" dur="1" fill="hold">
                                              <p:stCondLst>
                                                <p:cond delay="0"/>
                                              </p:stCondLst>
                                            </p:cTn>
                                            <p:tgtEl>
                                              <p:spTgt spid="58"/>
                                            </p:tgtEl>
                                            <p:attrNameLst>
                                              <p:attrName>style.visibility</p:attrName>
                                            </p:attrNameLst>
                                          </p:cBhvr>
                                          <p:to>
                                            <p:strVal val="visible"/>
                                          </p:to>
                                        </p:set>
                                        <p:anim calcmode="lin" valueType="num">
                                          <p:cBhvr additive="base">
                                            <p:cTn id="22" dur="500"/>
                                            <p:tgtEl>
                                              <p:spTgt spid="58"/>
                                            </p:tgtEl>
                                            <p:attrNameLst>
                                              <p:attrName>ppt_x</p:attrName>
                                            </p:attrNameLst>
                                          </p:cBhvr>
                                          <p:tavLst>
                                            <p:tav tm="0">
                                              <p:val>
                                                <p:strVal val="#ppt_x-#ppt_w*1.125000"/>
                                              </p:val>
                                            </p:tav>
                                            <p:tav tm="100000">
                                              <p:val>
                                                <p:strVal val="#ppt_x"/>
                                              </p:val>
                                            </p:tav>
                                          </p:tavLst>
                                        </p:anim>
                                        <p:animEffect transition="in" filter="wipe(right)">
                                          <p:cBhvr>
                                            <p:cTn id="23" dur="500"/>
                                            <p:tgtEl>
                                              <p:spTgt spid="58"/>
                                            </p:tgtEl>
                                          </p:cBhvr>
                                        </p:animEffect>
                                      </p:childTnLst>
                                    </p:cTn>
                                  </p:par>
                                </p:childTnLst>
                              </p:cTn>
                            </p:par>
                            <p:par>
                              <p:cTn id="24" fill="hold">
                                <p:stCondLst>
                                  <p:cond delay="2000"/>
                                </p:stCondLst>
                                <p:childTnLst>
                                  <p:par>
                                    <p:cTn id="25" presetID="12" presetClass="entr" presetSubtype="8" fill="hold" grpId="0" nodeType="afterEffect">
                                      <p:stCondLst>
                                        <p:cond delay="0"/>
                                      </p:stCondLst>
                                      <p:childTnLst>
                                        <p:set>
                                          <p:cBhvr>
                                            <p:cTn id="26" dur="1" fill="hold">
                                              <p:stCondLst>
                                                <p:cond delay="0"/>
                                              </p:stCondLst>
                                            </p:cTn>
                                            <p:tgtEl>
                                              <p:spTgt spid="57"/>
                                            </p:tgtEl>
                                            <p:attrNameLst>
                                              <p:attrName>style.visibility</p:attrName>
                                            </p:attrNameLst>
                                          </p:cBhvr>
                                          <p:to>
                                            <p:strVal val="visible"/>
                                          </p:to>
                                        </p:set>
                                        <p:anim calcmode="lin" valueType="num">
                                          <p:cBhvr additive="base">
                                            <p:cTn id="27" dur="500"/>
                                            <p:tgtEl>
                                              <p:spTgt spid="57"/>
                                            </p:tgtEl>
                                            <p:attrNameLst>
                                              <p:attrName>ppt_x</p:attrName>
                                            </p:attrNameLst>
                                          </p:cBhvr>
                                          <p:tavLst>
                                            <p:tav tm="0">
                                              <p:val>
                                                <p:strVal val="#ppt_x-#ppt_w*1.125000"/>
                                              </p:val>
                                            </p:tav>
                                            <p:tav tm="100000">
                                              <p:val>
                                                <p:strVal val="#ppt_x"/>
                                              </p:val>
                                            </p:tav>
                                          </p:tavLst>
                                        </p:anim>
                                        <p:animEffect transition="in" filter="wipe(right)">
                                          <p:cBhvr>
                                            <p:cTn id="28" dur="500"/>
                                            <p:tgtEl>
                                              <p:spTgt spid="57"/>
                                            </p:tgtEl>
                                          </p:cBhvr>
                                        </p:animEffect>
                                      </p:childTnLst>
                                    </p:cTn>
                                  </p:par>
                                </p:childTnLst>
                              </p:cTn>
                            </p:par>
                            <p:par>
                              <p:cTn id="29" fill="hold">
                                <p:stCondLst>
                                  <p:cond delay="2500"/>
                                </p:stCondLst>
                                <p:childTnLst>
                                  <p:par>
                                    <p:cTn id="30" presetID="12" presetClass="entr" presetSubtype="8" fill="hold" grpId="0" nodeType="afterEffect">
                                      <p:stCondLst>
                                        <p:cond delay="0"/>
                                      </p:stCondLst>
                                      <p:childTnLst>
                                        <p:set>
                                          <p:cBhvr>
                                            <p:cTn id="31" dur="1" fill="hold">
                                              <p:stCondLst>
                                                <p:cond delay="0"/>
                                              </p:stCondLst>
                                            </p:cTn>
                                            <p:tgtEl>
                                              <p:spTgt spid="55"/>
                                            </p:tgtEl>
                                            <p:attrNameLst>
                                              <p:attrName>style.visibility</p:attrName>
                                            </p:attrNameLst>
                                          </p:cBhvr>
                                          <p:to>
                                            <p:strVal val="visible"/>
                                          </p:to>
                                        </p:set>
                                        <p:anim calcmode="lin" valueType="num">
                                          <p:cBhvr additive="base">
                                            <p:cTn id="32" dur="500"/>
                                            <p:tgtEl>
                                              <p:spTgt spid="55"/>
                                            </p:tgtEl>
                                            <p:attrNameLst>
                                              <p:attrName>ppt_x</p:attrName>
                                            </p:attrNameLst>
                                          </p:cBhvr>
                                          <p:tavLst>
                                            <p:tav tm="0">
                                              <p:val>
                                                <p:strVal val="#ppt_x-#ppt_w*1.125000"/>
                                              </p:val>
                                            </p:tav>
                                            <p:tav tm="100000">
                                              <p:val>
                                                <p:strVal val="#ppt_x"/>
                                              </p:val>
                                            </p:tav>
                                          </p:tavLst>
                                        </p:anim>
                                        <p:animEffect transition="in" filter="wipe(right)">
                                          <p:cBhvr>
                                            <p:cTn id="33" dur="500"/>
                                            <p:tgtEl>
                                              <p:spTgt spid="55"/>
                                            </p:tgtEl>
                                          </p:cBhvr>
                                        </p:animEffect>
                                      </p:childTnLst>
                                    </p:cTn>
                                  </p:par>
                                </p:childTnLst>
                              </p:cTn>
                            </p:par>
                            <p:par>
                              <p:cTn id="34" fill="hold">
                                <p:stCondLst>
                                  <p:cond delay="3000"/>
                                </p:stCondLst>
                                <p:childTnLst>
                                  <p:par>
                                    <p:cTn id="35" presetID="10" presetClass="entr" presetSubtype="0" fill="hold" grpId="0" nodeType="afterEffect">
                                      <p:stCondLst>
                                        <p:cond delay="0"/>
                                      </p:stCondLst>
                                      <p:childTnLst>
                                        <p:set>
                                          <p:cBhvr>
                                            <p:cTn id="36" dur="1" fill="hold">
                                              <p:stCondLst>
                                                <p:cond delay="0"/>
                                              </p:stCondLst>
                                            </p:cTn>
                                            <p:tgtEl>
                                              <p:spTgt spid="56"/>
                                            </p:tgtEl>
                                            <p:attrNameLst>
                                              <p:attrName>style.visibility</p:attrName>
                                            </p:attrNameLst>
                                          </p:cBhvr>
                                          <p:to>
                                            <p:strVal val="visible"/>
                                          </p:to>
                                        </p:set>
                                        <p:animEffect transition="in" filter="fade">
                                          <p:cBhvr>
                                            <p:cTn id="37"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6" grpId="0"/>
          <p:bldP spid="57" grpId="0" animBg="1"/>
          <p:bldP spid="58" grpId="0" animBg="1"/>
          <p:bldP spid="59" grpId="0" animBg="1"/>
          <p:bldP spid="60" grpId="0" animBg="1"/>
          <p:bldP spid="3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1+#ppt_w/2"/>
                                              </p:val>
                                            </p:tav>
                                            <p:tav tm="100000">
                                              <p:val>
                                                <p:strVal val="#ppt_x"/>
                                              </p:val>
                                            </p:tav>
                                          </p:tavLst>
                                        </p:anim>
                                        <p:anim calcmode="lin" valueType="num">
                                          <p:cBhvr additive="base">
                                            <p:cTn id="8" dur="500" fill="hold"/>
                                            <p:tgtEl>
                                              <p:spTgt spid="3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60"/>
                                            </p:tgtEl>
                                            <p:attrNameLst>
                                              <p:attrName>style.visibility</p:attrName>
                                            </p:attrNameLst>
                                          </p:cBhvr>
                                          <p:to>
                                            <p:strVal val="visible"/>
                                          </p:to>
                                        </p:set>
                                        <p:anim calcmode="lin" valueType="num">
                                          <p:cBhvr additive="base">
                                            <p:cTn id="12" dur="500"/>
                                            <p:tgtEl>
                                              <p:spTgt spid="60"/>
                                            </p:tgtEl>
                                            <p:attrNameLst>
                                              <p:attrName>ppt_x</p:attrName>
                                            </p:attrNameLst>
                                          </p:cBhvr>
                                          <p:tavLst>
                                            <p:tav tm="0">
                                              <p:val>
                                                <p:strVal val="#ppt_x-#ppt_w*1.125000"/>
                                              </p:val>
                                            </p:tav>
                                            <p:tav tm="100000">
                                              <p:val>
                                                <p:strVal val="#ppt_x"/>
                                              </p:val>
                                            </p:tav>
                                          </p:tavLst>
                                        </p:anim>
                                        <p:animEffect transition="in" filter="wipe(right)">
                                          <p:cBhvr>
                                            <p:cTn id="13" dur="500"/>
                                            <p:tgtEl>
                                              <p:spTgt spid="60"/>
                                            </p:tgtEl>
                                          </p:cBhvr>
                                        </p:animEffect>
                                      </p:childTnLst>
                                    </p:cTn>
                                  </p:par>
                                </p:childTnLst>
                              </p:cTn>
                            </p:par>
                            <p:par>
                              <p:cTn id="14" fill="hold">
                                <p:stCondLst>
                                  <p:cond delay="1000"/>
                                </p:stCondLst>
                                <p:childTnLst>
                                  <p:par>
                                    <p:cTn id="15" presetID="12" presetClass="entr" presetSubtype="8" fill="hold" grpId="0" nodeType="afterEffect">
                                      <p:stCondLst>
                                        <p:cond delay="0"/>
                                      </p:stCondLst>
                                      <p:childTnLst>
                                        <p:set>
                                          <p:cBhvr>
                                            <p:cTn id="16" dur="1" fill="hold">
                                              <p:stCondLst>
                                                <p:cond delay="0"/>
                                              </p:stCondLst>
                                            </p:cTn>
                                            <p:tgtEl>
                                              <p:spTgt spid="59"/>
                                            </p:tgtEl>
                                            <p:attrNameLst>
                                              <p:attrName>style.visibility</p:attrName>
                                            </p:attrNameLst>
                                          </p:cBhvr>
                                          <p:to>
                                            <p:strVal val="visible"/>
                                          </p:to>
                                        </p:set>
                                        <p:anim calcmode="lin" valueType="num">
                                          <p:cBhvr additive="base">
                                            <p:cTn id="17" dur="500"/>
                                            <p:tgtEl>
                                              <p:spTgt spid="59"/>
                                            </p:tgtEl>
                                            <p:attrNameLst>
                                              <p:attrName>ppt_x</p:attrName>
                                            </p:attrNameLst>
                                          </p:cBhvr>
                                          <p:tavLst>
                                            <p:tav tm="0">
                                              <p:val>
                                                <p:strVal val="#ppt_x-#ppt_w*1.125000"/>
                                              </p:val>
                                            </p:tav>
                                            <p:tav tm="100000">
                                              <p:val>
                                                <p:strVal val="#ppt_x"/>
                                              </p:val>
                                            </p:tav>
                                          </p:tavLst>
                                        </p:anim>
                                        <p:animEffect transition="in" filter="wipe(right)">
                                          <p:cBhvr>
                                            <p:cTn id="18" dur="500"/>
                                            <p:tgtEl>
                                              <p:spTgt spid="59"/>
                                            </p:tgtEl>
                                          </p:cBhvr>
                                        </p:animEffect>
                                      </p:childTnLst>
                                    </p:cTn>
                                  </p:par>
                                </p:childTnLst>
                              </p:cTn>
                            </p:par>
                            <p:par>
                              <p:cTn id="19" fill="hold">
                                <p:stCondLst>
                                  <p:cond delay="1500"/>
                                </p:stCondLst>
                                <p:childTnLst>
                                  <p:par>
                                    <p:cTn id="20" presetID="12" presetClass="entr" presetSubtype="8" fill="hold" grpId="0" nodeType="afterEffect">
                                      <p:stCondLst>
                                        <p:cond delay="0"/>
                                      </p:stCondLst>
                                      <p:childTnLst>
                                        <p:set>
                                          <p:cBhvr>
                                            <p:cTn id="21" dur="1" fill="hold">
                                              <p:stCondLst>
                                                <p:cond delay="0"/>
                                              </p:stCondLst>
                                            </p:cTn>
                                            <p:tgtEl>
                                              <p:spTgt spid="58"/>
                                            </p:tgtEl>
                                            <p:attrNameLst>
                                              <p:attrName>style.visibility</p:attrName>
                                            </p:attrNameLst>
                                          </p:cBhvr>
                                          <p:to>
                                            <p:strVal val="visible"/>
                                          </p:to>
                                        </p:set>
                                        <p:anim calcmode="lin" valueType="num">
                                          <p:cBhvr additive="base">
                                            <p:cTn id="22" dur="500"/>
                                            <p:tgtEl>
                                              <p:spTgt spid="58"/>
                                            </p:tgtEl>
                                            <p:attrNameLst>
                                              <p:attrName>ppt_x</p:attrName>
                                            </p:attrNameLst>
                                          </p:cBhvr>
                                          <p:tavLst>
                                            <p:tav tm="0">
                                              <p:val>
                                                <p:strVal val="#ppt_x-#ppt_w*1.125000"/>
                                              </p:val>
                                            </p:tav>
                                            <p:tav tm="100000">
                                              <p:val>
                                                <p:strVal val="#ppt_x"/>
                                              </p:val>
                                            </p:tav>
                                          </p:tavLst>
                                        </p:anim>
                                        <p:animEffect transition="in" filter="wipe(right)">
                                          <p:cBhvr>
                                            <p:cTn id="23" dur="500"/>
                                            <p:tgtEl>
                                              <p:spTgt spid="58"/>
                                            </p:tgtEl>
                                          </p:cBhvr>
                                        </p:animEffect>
                                      </p:childTnLst>
                                    </p:cTn>
                                  </p:par>
                                </p:childTnLst>
                              </p:cTn>
                            </p:par>
                            <p:par>
                              <p:cTn id="24" fill="hold">
                                <p:stCondLst>
                                  <p:cond delay="2000"/>
                                </p:stCondLst>
                                <p:childTnLst>
                                  <p:par>
                                    <p:cTn id="25" presetID="12" presetClass="entr" presetSubtype="8" fill="hold" grpId="0" nodeType="afterEffect">
                                      <p:stCondLst>
                                        <p:cond delay="0"/>
                                      </p:stCondLst>
                                      <p:childTnLst>
                                        <p:set>
                                          <p:cBhvr>
                                            <p:cTn id="26" dur="1" fill="hold">
                                              <p:stCondLst>
                                                <p:cond delay="0"/>
                                              </p:stCondLst>
                                            </p:cTn>
                                            <p:tgtEl>
                                              <p:spTgt spid="57"/>
                                            </p:tgtEl>
                                            <p:attrNameLst>
                                              <p:attrName>style.visibility</p:attrName>
                                            </p:attrNameLst>
                                          </p:cBhvr>
                                          <p:to>
                                            <p:strVal val="visible"/>
                                          </p:to>
                                        </p:set>
                                        <p:anim calcmode="lin" valueType="num">
                                          <p:cBhvr additive="base">
                                            <p:cTn id="27" dur="500"/>
                                            <p:tgtEl>
                                              <p:spTgt spid="57"/>
                                            </p:tgtEl>
                                            <p:attrNameLst>
                                              <p:attrName>ppt_x</p:attrName>
                                            </p:attrNameLst>
                                          </p:cBhvr>
                                          <p:tavLst>
                                            <p:tav tm="0">
                                              <p:val>
                                                <p:strVal val="#ppt_x-#ppt_w*1.125000"/>
                                              </p:val>
                                            </p:tav>
                                            <p:tav tm="100000">
                                              <p:val>
                                                <p:strVal val="#ppt_x"/>
                                              </p:val>
                                            </p:tav>
                                          </p:tavLst>
                                        </p:anim>
                                        <p:animEffect transition="in" filter="wipe(right)">
                                          <p:cBhvr>
                                            <p:cTn id="28" dur="500"/>
                                            <p:tgtEl>
                                              <p:spTgt spid="57"/>
                                            </p:tgtEl>
                                          </p:cBhvr>
                                        </p:animEffect>
                                      </p:childTnLst>
                                    </p:cTn>
                                  </p:par>
                                </p:childTnLst>
                              </p:cTn>
                            </p:par>
                            <p:par>
                              <p:cTn id="29" fill="hold">
                                <p:stCondLst>
                                  <p:cond delay="2500"/>
                                </p:stCondLst>
                                <p:childTnLst>
                                  <p:par>
                                    <p:cTn id="30" presetID="12" presetClass="entr" presetSubtype="8" fill="hold" grpId="0" nodeType="afterEffect">
                                      <p:stCondLst>
                                        <p:cond delay="0"/>
                                      </p:stCondLst>
                                      <p:childTnLst>
                                        <p:set>
                                          <p:cBhvr>
                                            <p:cTn id="31" dur="1" fill="hold">
                                              <p:stCondLst>
                                                <p:cond delay="0"/>
                                              </p:stCondLst>
                                            </p:cTn>
                                            <p:tgtEl>
                                              <p:spTgt spid="55"/>
                                            </p:tgtEl>
                                            <p:attrNameLst>
                                              <p:attrName>style.visibility</p:attrName>
                                            </p:attrNameLst>
                                          </p:cBhvr>
                                          <p:to>
                                            <p:strVal val="visible"/>
                                          </p:to>
                                        </p:set>
                                        <p:anim calcmode="lin" valueType="num">
                                          <p:cBhvr additive="base">
                                            <p:cTn id="32" dur="500"/>
                                            <p:tgtEl>
                                              <p:spTgt spid="55"/>
                                            </p:tgtEl>
                                            <p:attrNameLst>
                                              <p:attrName>ppt_x</p:attrName>
                                            </p:attrNameLst>
                                          </p:cBhvr>
                                          <p:tavLst>
                                            <p:tav tm="0">
                                              <p:val>
                                                <p:strVal val="#ppt_x-#ppt_w*1.125000"/>
                                              </p:val>
                                            </p:tav>
                                            <p:tav tm="100000">
                                              <p:val>
                                                <p:strVal val="#ppt_x"/>
                                              </p:val>
                                            </p:tav>
                                          </p:tavLst>
                                        </p:anim>
                                        <p:animEffect transition="in" filter="wipe(right)">
                                          <p:cBhvr>
                                            <p:cTn id="33" dur="500"/>
                                            <p:tgtEl>
                                              <p:spTgt spid="55"/>
                                            </p:tgtEl>
                                          </p:cBhvr>
                                        </p:animEffect>
                                      </p:childTnLst>
                                    </p:cTn>
                                  </p:par>
                                </p:childTnLst>
                              </p:cTn>
                            </p:par>
                            <p:par>
                              <p:cTn id="34" fill="hold">
                                <p:stCondLst>
                                  <p:cond delay="3000"/>
                                </p:stCondLst>
                                <p:childTnLst>
                                  <p:par>
                                    <p:cTn id="35" presetID="10" presetClass="entr" presetSubtype="0" fill="hold" grpId="0" nodeType="afterEffect">
                                      <p:stCondLst>
                                        <p:cond delay="0"/>
                                      </p:stCondLst>
                                      <p:childTnLst>
                                        <p:set>
                                          <p:cBhvr>
                                            <p:cTn id="36" dur="1" fill="hold">
                                              <p:stCondLst>
                                                <p:cond delay="0"/>
                                              </p:stCondLst>
                                            </p:cTn>
                                            <p:tgtEl>
                                              <p:spTgt spid="56"/>
                                            </p:tgtEl>
                                            <p:attrNameLst>
                                              <p:attrName>style.visibility</p:attrName>
                                            </p:attrNameLst>
                                          </p:cBhvr>
                                          <p:to>
                                            <p:strVal val="visible"/>
                                          </p:to>
                                        </p:set>
                                        <p:animEffect transition="in" filter="fade">
                                          <p:cBhvr>
                                            <p:cTn id="37"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6" grpId="0"/>
          <p:bldP spid="57" grpId="0" animBg="1"/>
          <p:bldP spid="58" grpId="0" animBg="1"/>
          <p:bldP spid="59" grpId="0" animBg="1"/>
          <p:bldP spid="60" grpId="0" animBg="1"/>
          <p:bldP spid="37"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p:nvPr/>
        </p:nvSpPr>
        <p:spPr>
          <a:xfrm>
            <a:off x="866775" y="583565"/>
            <a:ext cx="7830820" cy="706755"/>
          </a:xfrm>
          <a:prstGeom prst="rect">
            <a:avLst/>
          </a:prstGeom>
          <a:noFill/>
        </p:spPr>
        <p:txBody>
          <a:bodyPr wrap="square" rtlCol="0">
            <a:spAutoFit/>
          </a:bodyPr>
          <a:p>
            <a:r>
              <a:rPr lang="en-US" sz="4000" b="1" u="sng"/>
              <a:t>FUNCTIONALITY:</a:t>
            </a:r>
            <a:endParaRPr lang="en-US" sz="4000" b="1" u="sng"/>
          </a:p>
        </p:txBody>
      </p:sp>
      <p:sp>
        <p:nvSpPr>
          <p:cNvPr id="4" name="Text Box 3"/>
          <p:cNvSpPr txBox="1"/>
          <p:nvPr/>
        </p:nvSpPr>
        <p:spPr>
          <a:xfrm>
            <a:off x="968375" y="1435100"/>
            <a:ext cx="9892665" cy="3107690"/>
          </a:xfrm>
          <a:prstGeom prst="rect">
            <a:avLst/>
          </a:prstGeom>
          <a:noFill/>
        </p:spPr>
        <p:txBody>
          <a:bodyPr wrap="square" rtlCol="0">
            <a:spAutoFit/>
          </a:bodyPr>
          <a:p>
            <a:r>
              <a:rPr lang="en-US" sz="2800"/>
              <a:t>In this project, we create different components to help with the following functions:</a:t>
            </a:r>
            <a:endParaRPr lang="en-US" sz="2800"/>
          </a:p>
          <a:p>
            <a:endParaRPr lang="en-US" sz="2800"/>
          </a:p>
          <a:p>
            <a:pPr marL="285750" indent="-285750">
              <a:buFont typeface="Arial" panose="020B0604020202020204" pitchFamily="34" charset="0"/>
              <a:buChar char="•"/>
            </a:pPr>
            <a:r>
              <a:rPr lang="en-US" sz="2800"/>
              <a:t>A simple system where the meetings can be booked easily</a:t>
            </a:r>
            <a:endParaRPr lang="en-US" sz="2800"/>
          </a:p>
          <a:p>
            <a:pPr marL="285750" indent="-285750">
              <a:buFont typeface="Arial" panose="020B0604020202020204" pitchFamily="34" charset="0"/>
              <a:buChar char="•"/>
            </a:pPr>
            <a:r>
              <a:rPr lang="en-US" sz="2800"/>
              <a:t>Login for the manager/employee</a:t>
            </a:r>
            <a:endParaRPr lang="en-US" sz="2800"/>
          </a:p>
          <a:p>
            <a:pPr marL="285750" indent="-285750">
              <a:buFont typeface="Arial" panose="020B0604020202020204" pitchFamily="34" charset="0"/>
              <a:buChar char="•"/>
            </a:pPr>
            <a:r>
              <a:rPr lang="en-US" sz="2800"/>
              <a:t>Schedules for the meetings booked</a:t>
            </a:r>
            <a:endParaRPr lang="en-US" sz="2800"/>
          </a:p>
          <a:p>
            <a:pPr marL="285750" indent="-285750">
              <a:buFont typeface="Arial" panose="020B0604020202020204" pitchFamily="34" charset="0"/>
              <a:buChar char="•"/>
            </a:pPr>
            <a:r>
              <a:rPr lang="en-US" sz="2800"/>
              <a:t>Access to the meeting details</a:t>
            </a:r>
            <a:endParaRPr lang="en-US" sz="2800"/>
          </a:p>
        </p:txBody>
      </p:sp>
    </p:spTree>
  </p:cSld>
  <p:clrMapOvr>
    <a:masterClrMapping/>
  </p:clrMapOvr>
  <mc:AlternateContent xmlns:mc="http://schemas.openxmlformats.org/markup-compatibility/2006">
    <mc:Choice xmlns:p14="http://schemas.microsoft.com/office/powerpoint/2010/main" Requires="p14">
      <p:transition spd="slow" p14:dur="1250" advTm="5000">
        <p14:flip dir="r"/>
      </p:transition>
    </mc:Choice>
    <mc:Fallback>
      <p:transition spd="slow" advTm="5000">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Freeform 6"/>
          <p:cNvSpPr/>
          <p:nvPr/>
        </p:nvSpPr>
        <p:spPr bwMode="auto">
          <a:xfrm>
            <a:off x="3313423" y="4546279"/>
            <a:ext cx="513947" cy="60959"/>
          </a:xfrm>
          <a:custGeom>
            <a:avLst/>
            <a:gdLst>
              <a:gd name="T0" fmla="*/ 0 w 448"/>
              <a:gd name="T1" fmla="*/ 9 h 61"/>
              <a:gd name="T2" fmla="*/ 3 w 448"/>
              <a:gd name="T3" fmla="*/ 0 h 61"/>
              <a:gd name="T4" fmla="*/ 448 w 448"/>
              <a:gd name="T5" fmla="*/ 52 h 61"/>
              <a:gd name="T6" fmla="*/ 446 w 448"/>
              <a:gd name="T7" fmla="*/ 61 h 61"/>
              <a:gd name="T8" fmla="*/ 0 w 448"/>
              <a:gd name="T9" fmla="*/ 9 h 61"/>
              <a:gd name="T10" fmla="*/ 0 w 448"/>
              <a:gd name="T11" fmla="*/ 9 h 61"/>
            </a:gdLst>
            <a:ahLst/>
            <a:cxnLst>
              <a:cxn ang="0">
                <a:pos x="T0" y="T1"/>
              </a:cxn>
              <a:cxn ang="0">
                <a:pos x="T2" y="T3"/>
              </a:cxn>
              <a:cxn ang="0">
                <a:pos x="T4" y="T5"/>
              </a:cxn>
              <a:cxn ang="0">
                <a:pos x="T6" y="T7"/>
              </a:cxn>
              <a:cxn ang="0">
                <a:pos x="T8" y="T9"/>
              </a:cxn>
              <a:cxn ang="0">
                <a:pos x="T10" y="T11"/>
              </a:cxn>
            </a:cxnLst>
            <a:rect l="0" t="0" r="r" b="b"/>
            <a:pathLst>
              <a:path w="448" h="61">
                <a:moveTo>
                  <a:pt x="0" y="9"/>
                </a:moveTo>
                <a:lnTo>
                  <a:pt x="3" y="0"/>
                </a:lnTo>
                <a:lnTo>
                  <a:pt x="448" y="52"/>
                </a:lnTo>
                <a:lnTo>
                  <a:pt x="446" y="61"/>
                </a:lnTo>
                <a:lnTo>
                  <a:pt x="0" y="9"/>
                </a:lnTo>
                <a:lnTo>
                  <a:pt x="0" y="9"/>
                </a:lnTo>
                <a:close/>
              </a:path>
            </a:pathLst>
          </a:custGeom>
          <a:solidFill>
            <a:srgbClr val="FFFFFF">
              <a:alpha val="60000"/>
            </a:srgbClr>
          </a:solidFill>
          <a:ln w="9525">
            <a:solidFill>
              <a:schemeClr val="tx1"/>
            </a:solidFill>
            <a:round/>
          </a:ln>
        </p:spPr>
        <p:txBody>
          <a:bodyPr vert="horz" wrap="square" lIns="121920" tIns="60960" rIns="121920" bIns="60960" numCol="1" anchor="t" anchorCtr="0" compatLnSpc="1"/>
          <a:lstStyle/>
          <a:p>
            <a:pPr algn="ctr"/>
            <a:endParaRPr lang="zh-CN" altLang="en-US" sz="2400">
              <a:solidFill>
                <a:schemeClr val="bg1"/>
              </a:solidFill>
              <a:latin typeface="Arial" panose="020B0604020202020204" pitchFamily="34" charset="0"/>
              <a:ea typeface="Arial" panose="020B0604020202020204" pitchFamily="34" charset="0"/>
            </a:endParaRPr>
          </a:p>
        </p:txBody>
      </p:sp>
      <p:sp>
        <p:nvSpPr>
          <p:cNvPr id="248" name="Freeform 7"/>
          <p:cNvSpPr/>
          <p:nvPr/>
        </p:nvSpPr>
        <p:spPr bwMode="auto">
          <a:xfrm>
            <a:off x="3703691" y="3536708"/>
            <a:ext cx="386607" cy="849249"/>
          </a:xfrm>
          <a:custGeom>
            <a:avLst/>
            <a:gdLst>
              <a:gd name="T0" fmla="*/ 0 w 189"/>
              <a:gd name="T1" fmla="*/ 2 h 595"/>
              <a:gd name="T2" fmla="*/ 9 w 189"/>
              <a:gd name="T3" fmla="*/ 0 h 595"/>
              <a:gd name="T4" fmla="*/ 189 w 189"/>
              <a:gd name="T5" fmla="*/ 591 h 595"/>
              <a:gd name="T6" fmla="*/ 180 w 189"/>
              <a:gd name="T7" fmla="*/ 595 h 595"/>
              <a:gd name="T8" fmla="*/ 0 w 189"/>
              <a:gd name="T9" fmla="*/ 2 h 595"/>
              <a:gd name="T10" fmla="*/ 0 w 189"/>
              <a:gd name="T11" fmla="*/ 2 h 595"/>
            </a:gdLst>
            <a:ahLst/>
            <a:cxnLst>
              <a:cxn ang="0">
                <a:pos x="T0" y="T1"/>
              </a:cxn>
              <a:cxn ang="0">
                <a:pos x="T2" y="T3"/>
              </a:cxn>
              <a:cxn ang="0">
                <a:pos x="T4" y="T5"/>
              </a:cxn>
              <a:cxn ang="0">
                <a:pos x="T6" y="T7"/>
              </a:cxn>
              <a:cxn ang="0">
                <a:pos x="T8" y="T9"/>
              </a:cxn>
              <a:cxn ang="0">
                <a:pos x="T10" y="T11"/>
              </a:cxn>
            </a:cxnLst>
            <a:rect l="0" t="0" r="r" b="b"/>
            <a:pathLst>
              <a:path w="189" h="595">
                <a:moveTo>
                  <a:pt x="0" y="2"/>
                </a:moveTo>
                <a:lnTo>
                  <a:pt x="9" y="0"/>
                </a:lnTo>
                <a:lnTo>
                  <a:pt x="189" y="591"/>
                </a:lnTo>
                <a:lnTo>
                  <a:pt x="180" y="595"/>
                </a:lnTo>
                <a:lnTo>
                  <a:pt x="0" y="2"/>
                </a:lnTo>
                <a:lnTo>
                  <a:pt x="0" y="2"/>
                </a:lnTo>
                <a:close/>
              </a:path>
            </a:pathLst>
          </a:custGeom>
          <a:solidFill>
            <a:srgbClr val="3B3838"/>
          </a:solidFill>
          <a:ln w="9525">
            <a:noFill/>
            <a:round/>
          </a:ln>
        </p:spPr>
        <p:txBody>
          <a:bodyPr vert="horz" wrap="square" lIns="121920" tIns="60960" rIns="121920" bIns="60960" numCol="1" anchor="t" anchorCtr="0" compatLnSpc="1"/>
          <a:lstStyle/>
          <a:p>
            <a:pPr algn="ctr"/>
            <a:endParaRPr lang="zh-CN" altLang="en-US" sz="2400">
              <a:solidFill>
                <a:schemeClr val="bg1"/>
              </a:solidFill>
              <a:latin typeface="Arial" panose="020B0604020202020204" pitchFamily="34" charset="0"/>
              <a:ea typeface="Arial" panose="020B0604020202020204" pitchFamily="34" charset="0"/>
            </a:endParaRPr>
          </a:p>
        </p:txBody>
      </p:sp>
      <p:sp>
        <p:nvSpPr>
          <p:cNvPr id="249" name="Freeform 10"/>
          <p:cNvSpPr/>
          <p:nvPr/>
        </p:nvSpPr>
        <p:spPr bwMode="auto">
          <a:xfrm>
            <a:off x="4896490" y="2859203"/>
            <a:ext cx="472721" cy="840088"/>
          </a:xfrm>
          <a:custGeom>
            <a:avLst/>
            <a:gdLst>
              <a:gd name="T0" fmla="*/ 0 w 258"/>
              <a:gd name="T1" fmla="*/ 3 h 596"/>
              <a:gd name="T2" fmla="*/ 10 w 258"/>
              <a:gd name="T3" fmla="*/ 0 h 596"/>
              <a:gd name="T4" fmla="*/ 258 w 258"/>
              <a:gd name="T5" fmla="*/ 591 h 596"/>
              <a:gd name="T6" fmla="*/ 249 w 258"/>
              <a:gd name="T7" fmla="*/ 596 h 596"/>
              <a:gd name="T8" fmla="*/ 0 w 258"/>
              <a:gd name="T9" fmla="*/ 3 h 596"/>
              <a:gd name="T10" fmla="*/ 0 w 258"/>
              <a:gd name="T11" fmla="*/ 3 h 596"/>
            </a:gdLst>
            <a:ahLst/>
            <a:cxnLst>
              <a:cxn ang="0">
                <a:pos x="T0" y="T1"/>
              </a:cxn>
              <a:cxn ang="0">
                <a:pos x="T2" y="T3"/>
              </a:cxn>
              <a:cxn ang="0">
                <a:pos x="T4" y="T5"/>
              </a:cxn>
              <a:cxn ang="0">
                <a:pos x="T6" y="T7"/>
              </a:cxn>
              <a:cxn ang="0">
                <a:pos x="T8" y="T9"/>
              </a:cxn>
              <a:cxn ang="0">
                <a:pos x="T10" y="T11"/>
              </a:cxn>
            </a:cxnLst>
            <a:rect l="0" t="0" r="r" b="b"/>
            <a:pathLst>
              <a:path w="258" h="596">
                <a:moveTo>
                  <a:pt x="0" y="3"/>
                </a:moveTo>
                <a:lnTo>
                  <a:pt x="10" y="0"/>
                </a:lnTo>
                <a:lnTo>
                  <a:pt x="258" y="591"/>
                </a:lnTo>
                <a:lnTo>
                  <a:pt x="249" y="596"/>
                </a:lnTo>
                <a:lnTo>
                  <a:pt x="0" y="3"/>
                </a:lnTo>
                <a:lnTo>
                  <a:pt x="0" y="3"/>
                </a:lnTo>
                <a:close/>
              </a:path>
            </a:pathLst>
          </a:custGeom>
          <a:solidFill>
            <a:srgbClr val="3B3838"/>
          </a:solidFill>
          <a:ln w="9525">
            <a:noFill/>
            <a:round/>
          </a:ln>
        </p:spPr>
        <p:txBody>
          <a:bodyPr vert="horz" wrap="square" lIns="121920" tIns="60960" rIns="121920" bIns="60960" numCol="1" anchor="t" anchorCtr="0" compatLnSpc="1"/>
          <a:lstStyle/>
          <a:p>
            <a:pPr algn="ctr"/>
            <a:endParaRPr lang="zh-CN" altLang="en-US" sz="2400">
              <a:solidFill>
                <a:schemeClr val="bg1"/>
              </a:solidFill>
              <a:latin typeface="Arial" panose="020B0604020202020204" pitchFamily="34" charset="0"/>
              <a:ea typeface="Arial" panose="020B0604020202020204" pitchFamily="34" charset="0"/>
            </a:endParaRPr>
          </a:p>
        </p:txBody>
      </p:sp>
      <p:sp>
        <p:nvSpPr>
          <p:cNvPr id="250" name="Freeform 11"/>
          <p:cNvSpPr/>
          <p:nvPr/>
        </p:nvSpPr>
        <p:spPr bwMode="auto">
          <a:xfrm>
            <a:off x="2536550" y="2762363"/>
            <a:ext cx="443271" cy="112900"/>
          </a:xfrm>
          <a:custGeom>
            <a:avLst/>
            <a:gdLst>
              <a:gd name="T0" fmla="*/ 0 w 350"/>
              <a:gd name="T1" fmla="*/ 10 h 43"/>
              <a:gd name="T2" fmla="*/ 0 w 350"/>
              <a:gd name="T3" fmla="*/ 0 h 43"/>
              <a:gd name="T4" fmla="*/ 350 w 350"/>
              <a:gd name="T5" fmla="*/ 33 h 43"/>
              <a:gd name="T6" fmla="*/ 350 w 350"/>
              <a:gd name="T7" fmla="*/ 43 h 43"/>
              <a:gd name="T8" fmla="*/ 0 w 350"/>
              <a:gd name="T9" fmla="*/ 10 h 43"/>
              <a:gd name="T10" fmla="*/ 0 w 350"/>
              <a:gd name="T11" fmla="*/ 10 h 43"/>
            </a:gdLst>
            <a:ahLst/>
            <a:cxnLst>
              <a:cxn ang="0">
                <a:pos x="T0" y="T1"/>
              </a:cxn>
              <a:cxn ang="0">
                <a:pos x="T2" y="T3"/>
              </a:cxn>
              <a:cxn ang="0">
                <a:pos x="T4" y="T5"/>
              </a:cxn>
              <a:cxn ang="0">
                <a:pos x="T6" y="T7"/>
              </a:cxn>
              <a:cxn ang="0">
                <a:pos x="T8" y="T9"/>
              </a:cxn>
              <a:cxn ang="0">
                <a:pos x="T10" y="T11"/>
              </a:cxn>
            </a:cxnLst>
            <a:rect l="0" t="0" r="r" b="b"/>
            <a:pathLst>
              <a:path w="350" h="43">
                <a:moveTo>
                  <a:pt x="0" y="10"/>
                </a:moveTo>
                <a:lnTo>
                  <a:pt x="0" y="0"/>
                </a:lnTo>
                <a:lnTo>
                  <a:pt x="350" y="33"/>
                </a:lnTo>
                <a:lnTo>
                  <a:pt x="350" y="43"/>
                </a:lnTo>
                <a:lnTo>
                  <a:pt x="0" y="10"/>
                </a:lnTo>
                <a:lnTo>
                  <a:pt x="0" y="10"/>
                </a:lnTo>
                <a:close/>
              </a:path>
            </a:pathLst>
          </a:custGeom>
          <a:solidFill>
            <a:srgbClr val="3B3838"/>
          </a:solidFill>
          <a:ln w="9525">
            <a:noFill/>
            <a:round/>
          </a:ln>
        </p:spPr>
        <p:txBody>
          <a:bodyPr vert="horz" wrap="square" lIns="121920" tIns="60960" rIns="121920" bIns="60960" numCol="1" anchor="t" anchorCtr="0" compatLnSpc="1"/>
          <a:lstStyle/>
          <a:p>
            <a:pPr algn="ctr"/>
            <a:endParaRPr lang="zh-CN" altLang="en-US" sz="2400">
              <a:solidFill>
                <a:schemeClr val="bg1"/>
              </a:solidFill>
              <a:latin typeface="Arial" panose="020B0604020202020204" pitchFamily="34" charset="0"/>
              <a:ea typeface="Arial" panose="020B0604020202020204" pitchFamily="34" charset="0"/>
            </a:endParaRPr>
          </a:p>
        </p:txBody>
      </p:sp>
      <p:cxnSp>
        <p:nvCxnSpPr>
          <p:cNvPr id="251" name="直接连接符 250"/>
          <p:cNvCxnSpPr>
            <a:stCxn id="266" idx="1"/>
            <a:endCxn id="263" idx="5"/>
          </p:cNvCxnSpPr>
          <p:nvPr/>
        </p:nvCxnSpPr>
        <p:spPr>
          <a:xfrm flipH="1" flipV="1">
            <a:off x="4008923" y="3355855"/>
            <a:ext cx="1085524" cy="5350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2" name="直接连接符 251"/>
          <p:cNvCxnSpPr>
            <a:endCxn id="273" idx="3"/>
          </p:cNvCxnSpPr>
          <p:nvPr/>
        </p:nvCxnSpPr>
        <p:spPr>
          <a:xfrm flipV="1">
            <a:off x="3232153" y="3144326"/>
            <a:ext cx="2281547" cy="9183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53" name="组合 252"/>
          <p:cNvGrpSpPr/>
          <p:nvPr/>
        </p:nvGrpSpPr>
        <p:grpSpPr>
          <a:xfrm>
            <a:off x="1798150" y="2362234"/>
            <a:ext cx="738399" cy="743895"/>
            <a:chOff x="616177" y="1838983"/>
            <a:chExt cx="553799" cy="557921"/>
          </a:xfrm>
        </p:grpSpPr>
        <p:sp>
          <p:nvSpPr>
            <p:cNvPr id="254" name="Oval 12"/>
            <p:cNvSpPr>
              <a:spLocks noChangeArrowheads="1"/>
            </p:cNvSpPr>
            <p:nvPr/>
          </p:nvSpPr>
          <p:spPr bwMode="auto">
            <a:xfrm>
              <a:off x="616177" y="1838983"/>
              <a:ext cx="553799" cy="557921"/>
            </a:xfrm>
            <a:prstGeom prst="ellipse">
              <a:avLst/>
            </a:prstGeom>
            <a:solidFill>
              <a:srgbClr val="155D85"/>
            </a:solidFill>
            <a:ln>
              <a:noFill/>
            </a:ln>
          </p:spPr>
          <p:txBody>
            <a:bodyPr vert="horz" wrap="square" lIns="121920" tIns="60960" rIns="121920" bIns="60960" numCol="1" anchor="t" anchorCtr="0" compatLnSpc="1"/>
            <a:lstStyle/>
            <a:p>
              <a:pPr algn="ctr"/>
              <a:endParaRPr lang="zh-CN" altLang="en-US" sz="2400">
                <a:solidFill>
                  <a:schemeClr val="bg1"/>
                </a:solidFill>
                <a:latin typeface="Arial" panose="020B0604020202020204" pitchFamily="34" charset="0"/>
                <a:ea typeface="Arial" panose="020B0604020202020204" pitchFamily="34" charset="0"/>
              </a:endParaRPr>
            </a:p>
          </p:txBody>
        </p:sp>
        <p:sp>
          <p:nvSpPr>
            <p:cNvPr id="255" name="Freeform 97"/>
            <p:cNvSpPr/>
            <p:nvPr/>
          </p:nvSpPr>
          <p:spPr bwMode="auto">
            <a:xfrm>
              <a:off x="719177" y="1964663"/>
              <a:ext cx="350694" cy="292073"/>
            </a:xfrm>
            <a:custGeom>
              <a:avLst/>
              <a:gdLst>
                <a:gd name="T0" fmla="*/ 188 w 192"/>
                <a:gd name="T1" fmla="*/ 80 h 160"/>
                <a:gd name="T2" fmla="*/ 164 w 192"/>
                <a:gd name="T3" fmla="*/ 80 h 160"/>
                <a:gd name="T4" fmla="*/ 161 w 192"/>
                <a:gd name="T5" fmla="*/ 82 h 160"/>
                <a:gd name="T6" fmla="*/ 157 w 192"/>
                <a:gd name="T7" fmla="*/ 88 h 160"/>
                <a:gd name="T8" fmla="*/ 152 w 192"/>
                <a:gd name="T9" fmla="*/ 67 h 160"/>
                <a:gd name="T10" fmla="*/ 148 w 192"/>
                <a:gd name="T11" fmla="*/ 64 h 160"/>
                <a:gd name="T12" fmla="*/ 144 w 192"/>
                <a:gd name="T13" fmla="*/ 67 h 160"/>
                <a:gd name="T14" fmla="*/ 134 w 192"/>
                <a:gd name="T15" fmla="*/ 98 h 160"/>
                <a:gd name="T16" fmla="*/ 128 w 192"/>
                <a:gd name="T17" fmla="*/ 51 h 160"/>
                <a:gd name="T18" fmla="*/ 124 w 192"/>
                <a:gd name="T19" fmla="*/ 48 h 160"/>
                <a:gd name="T20" fmla="*/ 120 w 192"/>
                <a:gd name="T21" fmla="*/ 51 h 160"/>
                <a:gd name="T22" fmla="*/ 103 w 192"/>
                <a:gd name="T23" fmla="*/ 127 h 160"/>
                <a:gd name="T24" fmla="*/ 96 w 192"/>
                <a:gd name="T25" fmla="*/ 4 h 160"/>
                <a:gd name="T26" fmla="*/ 92 w 192"/>
                <a:gd name="T27" fmla="*/ 0 h 160"/>
                <a:gd name="T28" fmla="*/ 88 w 192"/>
                <a:gd name="T29" fmla="*/ 3 h 160"/>
                <a:gd name="T30" fmla="*/ 69 w 192"/>
                <a:gd name="T31" fmla="*/ 85 h 160"/>
                <a:gd name="T32" fmla="*/ 64 w 192"/>
                <a:gd name="T33" fmla="*/ 43 h 160"/>
                <a:gd name="T34" fmla="*/ 61 w 192"/>
                <a:gd name="T35" fmla="*/ 40 h 160"/>
                <a:gd name="T36" fmla="*/ 56 w 192"/>
                <a:gd name="T37" fmla="*/ 43 h 160"/>
                <a:gd name="T38" fmla="*/ 45 w 192"/>
                <a:gd name="T39" fmla="*/ 78 h 160"/>
                <a:gd name="T40" fmla="*/ 40 w 192"/>
                <a:gd name="T41" fmla="*/ 59 h 160"/>
                <a:gd name="T42" fmla="*/ 37 w 192"/>
                <a:gd name="T43" fmla="*/ 56 h 160"/>
                <a:gd name="T44" fmla="*/ 33 w 192"/>
                <a:gd name="T45" fmla="*/ 58 h 160"/>
                <a:gd name="T46" fmla="*/ 26 w 192"/>
                <a:gd name="T47" fmla="*/ 72 h 160"/>
                <a:gd name="T48" fmla="*/ 4 w 192"/>
                <a:gd name="T49" fmla="*/ 72 h 160"/>
                <a:gd name="T50" fmla="*/ 0 w 192"/>
                <a:gd name="T51" fmla="*/ 76 h 160"/>
                <a:gd name="T52" fmla="*/ 4 w 192"/>
                <a:gd name="T53" fmla="*/ 80 h 160"/>
                <a:gd name="T54" fmla="*/ 28 w 192"/>
                <a:gd name="T55" fmla="*/ 80 h 160"/>
                <a:gd name="T56" fmla="*/ 32 w 192"/>
                <a:gd name="T57" fmla="*/ 78 h 160"/>
                <a:gd name="T58" fmla="*/ 35 w 192"/>
                <a:gd name="T59" fmla="*/ 71 h 160"/>
                <a:gd name="T60" fmla="*/ 40 w 192"/>
                <a:gd name="T61" fmla="*/ 93 h 160"/>
                <a:gd name="T62" fmla="*/ 44 w 192"/>
                <a:gd name="T63" fmla="*/ 96 h 160"/>
                <a:gd name="T64" fmla="*/ 48 w 192"/>
                <a:gd name="T65" fmla="*/ 93 h 160"/>
                <a:gd name="T66" fmla="*/ 58 w 192"/>
                <a:gd name="T67" fmla="*/ 62 h 160"/>
                <a:gd name="T68" fmla="*/ 64 w 192"/>
                <a:gd name="T69" fmla="*/ 108 h 160"/>
                <a:gd name="T70" fmla="*/ 68 w 192"/>
                <a:gd name="T71" fmla="*/ 112 h 160"/>
                <a:gd name="T72" fmla="*/ 72 w 192"/>
                <a:gd name="T73" fmla="*/ 109 h 160"/>
                <a:gd name="T74" fmla="*/ 90 w 192"/>
                <a:gd name="T75" fmla="*/ 32 h 160"/>
                <a:gd name="T76" fmla="*/ 96 w 192"/>
                <a:gd name="T77" fmla="*/ 156 h 160"/>
                <a:gd name="T78" fmla="*/ 100 w 192"/>
                <a:gd name="T79" fmla="*/ 160 h 160"/>
                <a:gd name="T80" fmla="*/ 100 w 192"/>
                <a:gd name="T81" fmla="*/ 160 h 160"/>
                <a:gd name="T82" fmla="*/ 104 w 192"/>
                <a:gd name="T83" fmla="*/ 157 h 160"/>
                <a:gd name="T84" fmla="*/ 123 w 192"/>
                <a:gd name="T85" fmla="*/ 75 h 160"/>
                <a:gd name="T86" fmla="*/ 128 w 192"/>
                <a:gd name="T87" fmla="*/ 116 h 160"/>
                <a:gd name="T88" fmla="*/ 132 w 192"/>
                <a:gd name="T89" fmla="*/ 120 h 160"/>
                <a:gd name="T90" fmla="*/ 136 w 192"/>
                <a:gd name="T91" fmla="*/ 117 h 160"/>
                <a:gd name="T92" fmla="*/ 148 w 192"/>
                <a:gd name="T93" fmla="*/ 82 h 160"/>
                <a:gd name="T94" fmla="*/ 152 w 192"/>
                <a:gd name="T95" fmla="*/ 101 h 160"/>
                <a:gd name="T96" fmla="*/ 156 w 192"/>
                <a:gd name="T97" fmla="*/ 104 h 160"/>
                <a:gd name="T98" fmla="*/ 160 w 192"/>
                <a:gd name="T99" fmla="*/ 102 h 160"/>
                <a:gd name="T100" fmla="*/ 167 w 192"/>
                <a:gd name="T101" fmla="*/ 88 h 160"/>
                <a:gd name="T102" fmla="*/ 188 w 192"/>
                <a:gd name="T103" fmla="*/ 88 h 160"/>
                <a:gd name="T104" fmla="*/ 192 w 192"/>
                <a:gd name="T105" fmla="*/ 84 h 160"/>
                <a:gd name="T106" fmla="*/ 188 w 192"/>
                <a:gd name="T107"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2" h="160">
                  <a:moveTo>
                    <a:pt x="188" y="80"/>
                  </a:moveTo>
                  <a:cubicBezTo>
                    <a:pt x="164" y="80"/>
                    <a:pt x="164" y="80"/>
                    <a:pt x="164" y="80"/>
                  </a:cubicBezTo>
                  <a:cubicBezTo>
                    <a:pt x="163" y="80"/>
                    <a:pt x="161" y="81"/>
                    <a:pt x="161" y="82"/>
                  </a:cubicBezTo>
                  <a:cubicBezTo>
                    <a:pt x="157" y="88"/>
                    <a:pt x="157" y="88"/>
                    <a:pt x="157" y="88"/>
                  </a:cubicBezTo>
                  <a:cubicBezTo>
                    <a:pt x="152" y="67"/>
                    <a:pt x="152" y="67"/>
                    <a:pt x="152" y="67"/>
                  </a:cubicBezTo>
                  <a:cubicBezTo>
                    <a:pt x="152" y="65"/>
                    <a:pt x="150" y="64"/>
                    <a:pt x="148" y="64"/>
                  </a:cubicBezTo>
                  <a:cubicBezTo>
                    <a:pt x="147" y="64"/>
                    <a:pt x="145" y="65"/>
                    <a:pt x="144" y="67"/>
                  </a:cubicBezTo>
                  <a:cubicBezTo>
                    <a:pt x="134" y="98"/>
                    <a:pt x="134" y="98"/>
                    <a:pt x="134" y="98"/>
                  </a:cubicBezTo>
                  <a:cubicBezTo>
                    <a:pt x="128" y="51"/>
                    <a:pt x="128" y="51"/>
                    <a:pt x="128" y="51"/>
                  </a:cubicBezTo>
                  <a:cubicBezTo>
                    <a:pt x="128" y="49"/>
                    <a:pt x="126" y="48"/>
                    <a:pt x="124" y="48"/>
                  </a:cubicBezTo>
                  <a:cubicBezTo>
                    <a:pt x="123" y="48"/>
                    <a:pt x="121" y="49"/>
                    <a:pt x="120" y="51"/>
                  </a:cubicBezTo>
                  <a:cubicBezTo>
                    <a:pt x="103" y="127"/>
                    <a:pt x="103" y="127"/>
                    <a:pt x="103" y="127"/>
                  </a:cubicBezTo>
                  <a:cubicBezTo>
                    <a:pt x="96" y="4"/>
                    <a:pt x="96" y="4"/>
                    <a:pt x="96" y="4"/>
                  </a:cubicBezTo>
                  <a:cubicBezTo>
                    <a:pt x="96" y="2"/>
                    <a:pt x="94" y="0"/>
                    <a:pt x="92" y="0"/>
                  </a:cubicBezTo>
                  <a:cubicBezTo>
                    <a:pt x="91" y="0"/>
                    <a:pt x="89" y="1"/>
                    <a:pt x="88" y="3"/>
                  </a:cubicBezTo>
                  <a:cubicBezTo>
                    <a:pt x="69" y="85"/>
                    <a:pt x="69" y="85"/>
                    <a:pt x="69" y="85"/>
                  </a:cubicBezTo>
                  <a:cubicBezTo>
                    <a:pt x="64" y="43"/>
                    <a:pt x="64" y="43"/>
                    <a:pt x="64" y="43"/>
                  </a:cubicBezTo>
                  <a:cubicBezTo>
                    <a:pt x="64" y="42"/>
                    <a:pt x="62" y="40"/>
                    <a:pt x="61" y="40"/>
                  </a:cubicBezTo>
                  <a:cubicBezTo>
                    <a:pt x="59" y="40"/>
                    <a:pt x="57" y="41"/>
                    <a:pt x="56" y="43"/>
                  </a:cubicBezTo>
                  <a:cubicBezTo>
                    <a:pt x="45" y="78"/>
                    <a:pt x="45" y="78"/>
                    <a:pt x="45" y="78"/>
                  </a:cubicBezTo>
                  <a:cubicBezTo>
                    <a:pt x="40" y="59"/>
                    <a:pt x="40" y="59"/>
                    <a:pt x="40" y="59"/>
                  </a:cubicBezTo>
                  <a:cubicBezTo>
                    <a:pt x="40" y="57"/>
                    <a:pt x="38" y="56"/>
                    <a:pt x="37" y="56"/>
                  </a:cubicBezTo>
                  <a:cubicBezTo>
                    <a:pt x="35" y="56"/>
                    <a:pt x="33" y="57"/>
                    <a:pt x="33" y="58"/>
                  </a:cubicBezTo>
                  <a:cubicBezTo>
                    <a:pt x="26" y="72"/>
                    <a:pt x="26" y="72"/>
                    <a:pt x="26" y="72"/>
                  </a:cubicBezTo>
                  <a:cubicBezTo>
                    <a:pt x="4" y="72"/>
                    <a:pt x="4" y="72"/>
                    <a:pt x="4" y="72"/>
                  </a:cubicBezTo>
                  <a:cubicBezTo>
                    <a:pt x="2" y="72"/>
                    <a:pt x="0" y="74"/>
                    <a:pt x="0" y="76"/>
                  </a:cubicBezTo>
                  <a:cubicBezTo>
                    <a:pt x="0" y="78"/>
                    <a:pt x="2" y="80"/>
                    <a:pt x="4" y="80"/>
                  </a:cubicBezTo>
                  <a:cubicBezTo>
                    <a:pt x="28" y="80"/>
                    <a:pt x="28" y="80"/>
                    <a:pt x="28" y="80"/>
                  </a:cubicBezTo>
                  <a:cubicBezTo>
                    <a:pt x="30" y="80"/>
                    <a:pt x="31" y="79"/>
                    <a:pt x="32" y="78"/>
                  </a:cubicBezTo>
                  <a:cubicBezTo>
                    <a:pt x="35" y="71"/>
                    <a:pt x="35" y="71"/>
                    <a:pt x="35" y="71"/>
                  </a:cubicBezTo>
                  <a:cubicBezTo>
                    <a:pt x="40" y="93"/>
                    <a:pt x="40" y="93"/>
                    <a:pt x="40" y="93"/>
                  </a:cubicBezTo>
                  <a:cubicBezTo>
                    <a:pt x="41" y="95"/>
                    <a:pt x="42" y="96"/>
                    <a:pt x="44" y="96"/>
                  </a:cubicBezTo>
                  <a:cubicBezTo>
                    <a:pt x="46" y="96"/>
                    <a:pt x="47" y="95"/>
                    <a:pt x="48" y="93"/>
                  </a:cubicBezTo>
                  <a:cubicBezTo>
                    <a:pt x="58" y="62"/>
                    <a:pt x="58" y="62"/>
                    <a:pt x="58" y="62"/>
                  </a:cubicBezTo>
                  <a:cubicBezTo>
                    <a:pt x="64" y="108"/>
                    <a:pt x="64" y="108"/>
                    <a:pt x="64" y="108"/>
                  </a:cubicBezTo>
                  <a:cubicBezTo>
                    <a:pt x="64" y="110"/>
                    <a:pt x="66" y="112"/>
                    <a:pt x="68" y="112"/>
                  </a:cubicBezTo>
                  <a:cubicBezTo>
                    <a:pt x="70" y="112"/>
                    <a:pt x="72" y="111"/>
                    <a:pt x="72" y="109"/>
                  </a:cubicBezTo>
                  <a:cubicBezTo>
                    <a:pt x="90" y="32"/>
                    <a:pt x="90" y="32"/>
                    <a:pt x="90" y="32"/>
                  </a:cubicBezTo>
                  <a:cubicBezTo>
                    <a:pt x="96" y="156"/>
                    <a:pt x="96" y="156"/>
                    <a:pt x="96" y="156"/>
                  </a:cubicBezTo>
                  <a:cubicBezTo>
                    <a:pt x="96" y="158"/>
                    <a:pt x="98" y="160"/>
                    <a:pt x="100" y="160"/>
                  </a:cubicBezTo>
                  <a:cubicBezTo>
                    <a:pt x="100" y="160"/>
                    <a:pt x="100" y="160"/>
                    <a:pt x="100" y="160"/>
                  </a:cubicBezTo>
                  <a:cubicBezTo>
                    <a:pt x="102" y="160"/>
                    <a:pt x="104" y="159"/>
                    <a:pt x="104" y="157"/>
                  </a:cubicBezTo>
                  <a:cubicBezTo>
                    <a:pt x="123" y="75"/>
                    <a:pt x="123" y="75"/>
                    <a:pt x="123" y="75"/>
                  </a:cubicBezTo>
                  <a:cubicBezTo>
                    <a:pt x="128" y="116"/>
                    <a:pt x="128" y="116"/>
                    <a:pt x="128" y="116"/>
                  </a:cubicBezTo>
                  <a:cubicBezTo>
                    <a:pt x="128" y="118"/>
                    <a:pt x="130" y="120"/>
                    <a:pt x="132" y="120"/>
                  </a:cubicBezTo>
                  <a:cubicBezTo>
                    <a:pt x="134" y="120"/>
                    <a:pt x="135" y="119"/>
                    <a:pt x="136" y="117"/>
                  </a:cubicBezTo>
                  <a:cubicBezTo>
                    <a:pt x="148" y="82"/>
                    <a:pt x="148" y="82"/>
                    <a:pt x="148" y="82"/>
                  </a:cubicBezTo>
                  <a:cubicBezTo>
                    <a:pt x="152" y="101"/>
                    <a:pt x="152" y="101"/>
                    <a:pt x="152" y="101"/>
                  </a:cubicBezTo>
                  <a:cubicBezTo>
                    <a:pt x="153" y="102"/>
                    <a:pt x="154" y="104"/>
                    <a:pt x="156" y="104"/>
                  </a:cubicBezTo>
                  <a:cubicBezTo>
                    <a:pt x="157" y="104"/>
                    <a:pt x="159" y="103"/>
                    <a:pt x="160" y="102"/>
                  </a:cubicBezTo>
                  <a:cubicBezTo>
                    <a:pt x="167" y="88"/>
                    <a:pt x="167" y="88"/>
                    <a:pt x="167" y="88"/>
                  </a:cubicBezTo>
                  <a:cubicBezTo>
                    <a:pt x="188" y="88"/>
                    <a:pt x="188" y="88"/>
                    <a:pt x="188" y="88"/>
                  </a:cubicBezTo>
                  <a:cubicBezTo>
                    <a:pt x="190" y="88"/>
                    <a:pt x="192" y="86"/>
                    <a:pt x="192" y="84"/>
                  </a:cubicBezTo>
                  <a:cubicBezTo>
                    <a:pt x="192" y="82"/>
                    <a:pt x="190" y="80"/>
                    <a:pt x="188" y="80"/>
                  </a:cubicBezTo>
                  <a:close/>
                </a:path>
              </a:pathLst>
            </a:custGeom>
            <a:solidFill>
              <a:srgbClr val="FFFFFF"/>
            </a:solidFill>
            <a:ln w="9525">
              <a:noFill/>
              <a:round/>
            </a:ln>
          </p:spPr>
          <p:txBody>
            <a:bodyPr vert="horz" wrap="square" lIns="121920" tIns="60960" rIns="121920" bIns="60960" numCol="1" anchor="t" anchorCtr="0" compatLnSpc="1"/>
            <a:lstStyle/>
            <a:p>
              <a:pPr algn="ctr"/>
              <a:endParaRPr lang="zh-CN" altLang="en-US" sz="2400">
                <a:solidFill>
                  <a:schemeClr val="bg1"/>
                </a:solidFill>
                <a:latin typeface="Arial" panose="020B0604020202020204" pitchFamily="34" charset="0"/>
                <a:ea typeface="Arial" panose="020B0604020202020204" pitchFamily="34" charset="0"/>
              </a:endParaRPr>
            </a:p>
          </p:txBody>
        </p:sp>
      </p:grpSp>
      <p:grpSp>
        <p:nvGrpSpPr>
          <p:cNvPr id="256" name="组合 255"/>
          <p:cNvGrpSpPr/>
          <p:nvPr/>
        </p:nvGrpSpPr>
        <p:grpSpPr>
          <a:xfrm>
            <a:off x="4639974" y="2441019"/>
            <a:ext cx="434244" cy="434244"/>
            <a:chOff x="2747545" y="1898072"/>
            <a:chExt cx="325683" cy="325683"/>
          </a:xfrm>
        </p:grpSpPr>
        <p:sp>
          <p:nvSpPr>
            <p:cNvPr id="257" name="Oval 15"/>
            <p:cNvSpPr>
              <a:spLocks noChangeArrowheads="1"/>
            </p:cNvSpPr>
            <p:nvPr/>
          </p:nvSpPr>
          <p:spPr bwMode="auto">
            <a:xfrm>
              <a:off x="2747545" y="1898072"/>
              <a:ext cx="325683" cy="325683"/>
            </a:xfrm>
            <a:prstGeom prst="ellipse">
              <a:avLst/>
            </a:prstGeom>
            <a:solidFill>
              <a:srgbClr val="155D85"/>
            </a:solidFill>
            <a:ln>
              <a:noFill/>
            </a:ln>
          </p:spPr>
          <p:txBody>
            <a:bodyPr vert="horz" wrap="square" lIns="121920" tIns="60960" rIns="121920" bIns="60960" numCol="1" anchor="t" anchorCtr="0" compatLnSpc="1"/>
            <a:lstStyle/>
            <a:p>
              <a:pPr algn="ctr"/>
              <a:endParaRPr lang="zh-CN" altLang="en-US" sz="2400">
                <a:solidFill>
                  <a:schemeClr val="bg1"/>
                </a:solidFill>
                <a:latin typeface="Arial" panose="020B0604020202020204" pitchFamily="34" charset="0"/>
                <a:ea typeface="Arial" panose="020B0604020202020204" pitchFamily="34" charset="0"/>
              </a:endParaRPr>
            </a:p>
          </p:txBody>
        </p:sp>
        <p:sp>
          <p:nvSpPr>
            <p:cNvPr id="258" name="Freeform 11"/>
            <p:cNvSpPr>
              <a:spLocks noEditPoints="1"/>
            </p:cNvSpPr>
            <p:nvPr/>
          </p:nvSpPr>
          <p:spPr bwMode="auto">
            <a:xfrm>
              <a:off x="2775448" y="1962410"/>
              <a:ext cx="269875" cy="202407"/>
            </a:xfrm>
            <a:custGeom>
              <a:avLst/>
              <a:gdLst>
                <a:gd name="T0" fmla="*/ 180 w 192"/>
                <a:gd name="T1" fmla="*/ 0 h 144"/>
                <a:gd name="T2" fmla="*/ 12 w 192"/>
                <a:gd name="T3" fmla="*/ 0 h 144"/>
                <a:gd name="T4" fmla="*/ 0 w 192"/>
                <a:gd name="T5" fmla="*/ 12 h 144"/>
                <a:gd name="T6" fmla="*/ 0 w 192"/>
                <a:gd name="T7" fmla="*/ 116 h 144"/>
                <a:gd name="T8" fmla="*/ 13 w 192"/>
                <a:gd name="T9" fmla="*/ 128 h 144"/>
                <a:gd name="T10" fmla="*/ 78 w 192"/>
                <a:gd name="T11" fmla="*/ 128 h 144"/>
                <a:gd name="T12" fmla="*/ 73 w 192"/>
                <a:gd name="T13" fmla="*/ 138 h 144"/>
                <a:gd name="T14" fmla="*/ 74 w 192"/>
                <a:gd name="T15" fmla="*/ 143 h 144"/>
                <a:gd name="T16" fmla="*/ 76 w 192"/>
                <a:gd name="T17" fmla="*/ 144 h 144"/>
                <a:gd name="T18" fmla="*/ 80 w 192"/>
                <a:gd name="T19" fmla="*/ 142 h 144"/>
                <a:gd name="T20" fmla="*/ 87 w 192"/>
                <a:gd name="T21" fmla="*/ 128 h 144"/>
                <a:gd name="T22" fmla="*/ 106 w 192"/>
                <a:gd name="T23" fmla="*/ 128 h 144"/>
                <a:gd name="T24" fmla="*/ 113 w 192"/>
                <a:gd name="T25" fmla="*/ 142 h 144"/>
                <a:gd name="T26" fmla="*/ 116 w 192"/>
                <a:gd name="T27" fmla="*/ 144 h 144"/>
                <a:gd name="T28" fmla="*/ 118 w 192"/>
                <a:gd name="T29" fmla="*/ 143 h 144"/>
                <a:gd name="T30" fmla="*/ 120 w 192"/>
                <a:gd name="T31" fmla="*/ 138 h 144"/>
                <a:gd name="T32" fmla="*/ 115 w 192"/>
                <a:gd name="T33" fmla="*/ 128 h 144"/>
                <a:gd name="T34" fmla="*/ 181 w 192"/>
                <a:gd name="T35" fmla="*/ 128 h 144"/>
                <a:gd name="T36" fmla="*/ 192 w 192"/>
                <a:gd name="T37" fmla="*/ 116 h 144"/>
                <a:gd name="T38" fmla="*/ 192 w 192"/>
                <a:gd name="T39" fmla="*/ 12 h 144"/>
                <a:gd name="T40" fmla="*/ 180 w 192"/>
                <a:gd name="T41" fmla="*/ 0 h 144"/>
                <a:gd name="T42" fmla="*/ 176 w 192"/>
                <a:gd name="T43" fmla="*/ 108 h 144"/>
                <a:gd name="T44" fmla="*/ 172 w 192"/>
                <a:gd name="T45" fmla="*/ 112 h 144"/>
                <a:gd name="T46" fmla="*/ 20 w 192"/>
                <a:gd name="T47" fmla="*/ 112 h 144"/>
                <a:gd name="T48" fmla="*/ 16 w 192"/>
                <a:gd name="T49" fmla="*/ 108 h 144"/>
                <a:gd name="T50" fmla="*/ 16 w 192"/>
                <a:gd name="T51" fmla="*/ 20 h 144"/>
                <a:gd name="T52" fmla="*/ 20 w 192"/>
                <a:gd name="T53" fmla="*/ 16 h 144"/>
                <a:gd name="T54" fmla="*/ 172 w 192"/>
                <a:gd name="T55" fmla="*/ 16 h 144"/>
                <a:gd name="T56" fmla="*/ 176 w 192"/>
                <a:gd name="T57" fmla="*/ 20 h 144"/>
                <a:gd name="T58" fmla="*/ 176 w 192"/>
                <a:gd name="T59" fmla="*/ 10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2" h="144">
                  <a:moveTo>
                    <a:pt x="180" y="0"/>
                  </a:moveTo>
                  <a:cubicBezTo>
                    <a:pt x="12" y="0"/>
                    <a:pt x="12" y="0"/>
                    <a:pt x="12" y="0"/>
                  </a:cubicBezTo>
                  <a:cubicBezTo>
                    <a:pt x="6" y="0"/>
                    <a:pt x="0" y="5"/>
                    <a:pt x="0" y="12"/>
                  </a:cubicBezTo>
                  <a:cubicBezTo>
                    <a:pt x="0" y="116"/>
                    <a:pt x="0" y="116"/>
                    <a:pt x="0" y="116"/>
                  </a:cubicBezTo>
                  <a:cubicBezTo>
                    <a:pt x="0" y="123"/>
                    <a:pt x="6" y="128"/>
                    <a:pt x="13" y="128"/>
                  </a:cubicBezTo>
                  <a:cubicBezTo>
                    <a:pt x="78" y="128"/>
                    <a:pt x="78" y="128"/>
                    <a:pt x="78" y="128"/>
                  </a:cubicBezTo>
                  <a:cubicBezTo>
                    <a:pt x="73" y="138"/>
                    <a:pt x="73" y="138"/>
                    <a:pt x="73" y="138"/>
                  </a:cubicBezTo>
                  <a:cubicBezTo>
                    <a:pt x="72" y="140"/>
                    <a:pt x="72" y="142"/>
                    <a:pt x="74" y="143"/>
                  </a:cubicBezTo>
                  <a:cubicBezTo>
                    <a:pt x="75" y="144"/>
                    <a:pt x="76" y="144"/>
                    <a:pt x="76" y="144"/>
                  </a:cubicBezTo>
                  <a:cubicBezTo>
                    <a:pt x="78" y="144"/>
                    <a:pt x="79" y="143"/>
                    <a:pt x="80" y="142"/>
                  </a:cubicBezTo>
                  <a:cubicBezTo>
                    <a:pt x="87" y="128"/>
                    <a:pt x="87" y="128"/>
                    <a:pt x="87" y="128"/>
                  </a:cubicBezTo>
                  <a:cubicBezTo>
                    <a:pt x="106" y="128"/>
                    <a:pt x="106" y="128"/>
                    <a:pt x="106" y="128"/>
                  </a:cubicBezTo>
                  <a:cubicBezTo>
                    <a:pt x="113" y="142"/>
                    <a:pt x="113" y="142"/>
                    <a:pt x="113" y="142"/>
                  </a:cubicBezTo>
                  <a:cubicBezTo>
                    <a:pt x="113" y="143"/>
                    <a:pt x="115" y="144"/>
                    <a:pt x="116" y="144"/>
                  </a:cubicBezTo>
                  <a:cubicBezTo>
                    <a:pt x="117" y="144"/>
                    <a:pt x="117" y="144"/>
                    <a:pt x="118" y="143"/>
                  </a:cubicBezTo>
                  <a:cubicBezTo>
                    <a:pt x="120" y="142"/>
                    <a:pt x="121" y="140"/>
                    <a:pt x="120" y="138"/>
                  </a:cubicBezTo>
                  <a:cubicBezTo>
                    <a:pt x="115" y="128"/>
                    <a:pt x="115" y="128"/>
                    <a:pt x="115" y="128"/>
                  </a:cubicBezTo>
                  <a:cubicBezTo>
                    <a:pt x="181" y="128"/>
                    <a:pt x="181" y="128"/>
                    <a:pt x="181" y="128"/>
                  </a:cubicBezTo>
                  <a:cubicBezTo>
                    <a:pt x="187" y="128"/>
                    <a:pt x="192" y="122"/>
                    <a:pt x="192" y="116"/>
                  </a:cubicBezTo>
                  <a:cubicBezTo>
                    <a:pt x="192" y="12"/>
                    <a:pt x="192" y="12"/>
                    <a:pt x="192" y="12"/>
                  </a:cubicBezTo>
                  <a:cubicBezTo>
                    <a:pt x="192" y="5"/>
                    <a:pt x="187" y="0"/>
                    <a:pt x="180" y="0"/>
                  </a:cubicBezTo>
                  <a:close/>
                  <a:moveTo>
                    <a:pt x="176" y="108"/>
                  </a:moveTo>
                  <a:cubicBezTo>
                    <a:pt x="176" y="110"/>
                    <a:pt x="174" y="112"/>
                    <a:pt x="172" y="112"/>
                  </a:cubicBezTo>
                  <a:cubicBezTo>
                    <a:pt x="20" y="112"/>
                    <a:pt x="20" y="112"/>
                    <a:pt x="20" y="112"/>
                  </a:cubicBezTo>
                  <a:cubicBezTo>
                    <a:pt x="18" y="112"/>
                    <a:pt x="16" y="110"/>
                    <a:pt x="16" y="108"/>
                  </a:cubicBezTo>
                  <a:cubicBezTo>
                    <a:pt x="16" y="20"/>
                    <a:pt x="16" y="20"/>
                    <a:pt x="16" y="20"/>
                  </a:cubicBezTo>
                  <a:cubicBezTo>
                    <a:pt x="16" y="18"/>
                    <a:pt x="18" y="16"/>
                    <a:pt x="20" y="16"/>
                  </a:cubicBezTo>
                  <a:cubicBezTo>
                    <a:pt x="172" y="16"/>
                    <a:pt x="172" y="16"/>
                    <a:pt x="172" y="16"/>
                  </a:cubicBezTo>
                  <a:cubicBezTo>
                    <a:pt x="174" y="16"/>
                    <a:pt x="176" y="18"/>
                    <a:pt x="176" y="20"/>
                  </a:cubicBezTo>
                  <a:lnTo>
                    <a:pt x="176" y="108"/>
                  </a:lnTo>
                  <a:close/>
                </a:path>
              </a:pathLst>
            </a:custGeom>
            <a:solidFill>
              <a:schemeClr val="bg1"/>
            </a:solidFill>
            <a:ln>
              <a:noFill/>
            </a:ln>
          </p:spPr>
          <p:txBody>
            <a:bodyPr vert="horz" wrap="square" lIns="121920" tIns="60960" rIns="121920" bIns="60960" numCol="1" anchor="t" anchorCtr="0" compatLnSpc="1"/>
            <a:lstStyle/>
            <a:p>
              <a:pPr algn="ctr"/>
              <a:endParaRPr lang="zh-CN" altLang="en-US" sz="2400">
                <a:solidFill>
                  <a:schemeClr val="bg1"/>
                </a:solidFill>
                <a:latin typeface="Arial" panose="020B0604020202020204" pitchFamily="34" charset="0"/>
                <a:ea typeface="Arial" panose="020B0604020202020204" pitchFamily="34" charset="0"/>
              </a:endParaRPr>
            </a:p>
          </p:txBody>
        </p:sp>
      </p:grpSp>
      <p:grpSp>
        <p:nvGrpSpPr>
          <p:cNvPr id="259" name="组合 258"/>
          <p:cNvGrpSpPr/>
          <p:nvPr/>
        </p:nvGrpSpPr>
        <p:grpSpPr>
          <a:xfrm>
            <a:off x="3830119" y="4388706"/>
            <a:ext cx="520360" cy="522193"/>
            <a:chOff x="2140154" y="3358837"/>
            <a:chExt cx="390270" cy="391645"/>
          </a:xfrm>
        </p:grpSpPr>
        <p:sp>
          <p:nvSpPr>
            <p:cNvPr id="260" name="Oval 18"/>
            <p:cNvSpPr>
              <a:spLocks noChangeArrowheads="1"/>
            </p:cNvSpPr>
            <p:nvPr/>
          </p:nvSpPr>
          <p:spPr bwMode="auto">
            <a:xfrm>
              <a:off x="2140154" y="3358837"/>
              <a:ext cx="390270" cy="391645"/>
            </a:xfrm>
            <a:prstGeom prst="ellipse">
              <a:avLst/>
            </a:prstGeom>
            <a:solidFill>
              <a:srgbClr val="155D85"/>
            </a:solidFill>
            <a:ln>
              <a:noFill/>
            </a:ln>
          </p:spPr>
          <p:txBody>
            <a:bodyPr vert="horz" wrap="square" lIns="121920" tIns="60960" rIns="121920" bIns="60960" numCol="1" anchor="t" anchorCtr="0" compatLnSpc="1"/>
            <a:lstStyle/>
            <a:p>
              <a:pPr algn="ctr"/>
              <a:endParaRPr lang="zh-CN" altLang="en-US" sz="2400">
                <a:solidFill>
                  <a:schemeClr val="bg1"/>
                </a:solidFill>
                <a:latin typeface="Arial" panose="020B0604020202020204" pitchFamily="34" charset="0"/>
                <a:ea typeface="Arial" panose="020B0604020202020204" pitchFamily="34" charset="0"/>
              </a:endParaRPr>
            </a:p>
          </p:txBody>
        </p:sp>
        <p:sp>
          <p:nvSpPr>
            <p:cNvPr id="261" name="Freeform 124"/>
            <p:cNvSpPr>
              <a:spLocks noEditPoints="1"/>
            </p:cNvSpPr>
            <p:nvPr/>
          </p:nvSpPr>
          <p:spPr bwMode="auto">
            <a:xfrm>
              <a:off x="2216329" y="3442289"/>
              <a:ext cx="275443" cy="227169"/>
            </a:xfrm>
            <a:custGeom>
              <a:avLst/>
              <a:gdLst>
                <a:gd name="T0" fmla="*/ 198 w 258"/>
                <a:gd name="T1" fmla="*/ 161 h 213"/>
                <a:gd name="T2" fmla="*/ 211 w 258"/>
                <a:gd name="T3" fmla="*/ 167 h 213"/>
                <a:gd name="T4" fmla="*/ 111 w 258"/>
                <a:gd name="T5" fmla="*/ 213 h 213"/>
                <a:gd name="T6" fmla="*/ 9 w 258"/>
                <a:gd name="T7" fmla="*/ 165 h 213"/>
                <a:gd name="T8" fmla="*/ 23 w 258"/>
                <a:gd name="T9" fmla="*/ 159 h 213"/>
                <a:gd name="T10" fmla="*/ 111 w 258"/>
                <a:gd name="T11" fmla="*/ 198 h 213"/>
                <a:gd name="T12" fmla="*/ 198 w 258"/>
                <a:gd name="T13" fmla="*/ 161 h 213"/>
                <a:gd name="T14" fmla="*/ 232 w 258"/>
                <a:gd name="T15" fmla="*/ 66 h 213"/>
                <a:gd name="T16" fmla="*/ 231 w 258"/>
                <a:gd name="T17" fmla="*/ 81 h 213"/>
                <a:gd name="T18" fmla="*/ 243 w 258"/>
                <a:gd name="T19" fmla="*/ 98 h 213"/>
                <a:gd name="T20" fmla="*/ 225 w 258"/>
                <a:gd name="T21" fmla="*/ 117 h 213"/>
                <a:gd name="T22" fmla="*/ 221 w 258"/>
                <a:gd name="T23" fmla="*/ 116 h 213"/>
                <a:gd name="T24" fmla="*/ 213 w 258"/>
                <a:gd name="T25" fmla="*/ 129 h 213"/>
                <a:gd name="T26" fmla="*/ 225 w 258"/>
                <a:gd name="T27" fmla="*/ 131 h 213"/>
                <a:gd name="T28" fmla="*/ 258 w 258"/>
                <a:gd name="T29" fmla="*/ 98 h 213"/>
                <a:gd name="T30" fmla="*/ 232 w 258"/>
                <a:gd name="T31" fmla="*/ 66 h 213"/>
                <a:gd name="T32" fmla="*/ 111 w 258"/>
                <a:gd name="T33" fmla="*/ 21 h 213"/>
                <a:gd name="T34" fmla="*/ 206 w 258"/>
                <a:gd name="T35" fmla="*/ 53 h 213"/>
                <a:gd name="T36" fmla="*/ 207 w 258"/>
                <a:gd name="T37" fmla="*/ 46 h 213"/>
                <a:gd name="T38" fmla="*/ 111 w 258"/>
                <a:gd name="T39" fmla="*/ 0 h 213"/>
                <a:gd name="T40" fmla="*/ 14 w 258"/>
                <a:gd name="T41" fmla="*/ 46 h 213"/>
                <a:gd name="T42" fmla="*/ 15 w 258"/>
                <a:gd name="T43" fmla="*/ 53 h 213"/>
                <a:gd name="T44" fmla="*/ 111 w 258"/>
                <a:gd name="T45" fmla="*/ 21 h 213"/>
                <a:gd name="T46" fmla="*/ 111 w 258"/>
                <a:gd name="T47" fmla="*/ 174 h 213"/>
                <a:gd name="T48" fmla="*/ 221 w 258"/>
                <a:gd name="T49" fmla="*/ 64 h 213"/>
                <a:gd name="T50" fmla="*/ 219 w 258"/>
                <a:gd name="T51" fmla="*/ 44 h 213"/>
                <a:gd name="T52" fmla="*/ 219 w 258"/>
                <a:gd name="T53" fmla="*/ 46 h 213"/>
                <a:gd name="T54" fmla="*/ 111 w 258"/>
                <a:gd name="T55" fmla="*/ 103 h 213"/>
                <a:gd name="T56" fmla="*/ 2 w 258"/>
                <a:gd name="T57" fmla="*/ 46 h 213"/>
                <a:gd name="T58" fmla="*/ 2 w 258"/>
                <a:gd name="T59" fmla="*/ 46 h 213"/>
                <a:gd name="T60" fmla="*/ 0 w 258"/>
                <a:gd name="T61" fmla="*/ 64 h 213"/>
                <a:gd name="T62" fmla="*/ 111 w 258"/>
                <a:gd name="T63" fmla="*/ 174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8" h="213">
                  <a:moveTo>
                    <a:pt x="198" y="161"/>
                  </a:moveTo>
                  <a:cubicBezTo>
                    <a:pt x="211" y="167"/>
                    <a:pt x="211" y="167"/>
                    <a:pt x="211" y="167"/>
                  </a:cubicBezTo>
                  <a:cubicBezTo>
                    <a:pt x="198" y="195"/>
                    <a:pt x="157" y="213"/>
                    <a:pt x="111" y="213"/>
                  </a:cubicBezTo>
                  <a:cubicBezTo>
                    <a:pt x="63" y="213"/>
                    <a:pt x="21" y="193"/>
                    <a:pt x="9" y="165"/>
                  </a:cubicBezTo>
                  <a:cubicBezTo>
                    <a:pt x="23" y="159"/>
                    <a:pt x="23" y="159"/>
                    <a:pt x="23" y="159"/>
                  </a:cubicBezTo>
                  <a:cubicBezTo>
                    <a:pt x="32" y="182"/>
                    <a:pt x="69" y="198"/>
                    <a:pt x="111" y="198"/>
                  </a:cubicBezTo>
                  <a:cubicBezTo>
                    <a:pt x="151" y="198"/>
                    <a:pt x="187" y="183"/>
                    <a:pt x="198" y="161"/>
                  </a:cubicBezTo>
                  <a:close/>
                  <a:moveTo>
                    <a:pt x="232" y="66"/>
                  </a:moveTo>
                  <a:cubicBezTo>
                    <a:pt x="232" y="72"/>
                    <a:pt x="232" y="77"/>
                    <a:pt x="231" y="81"/>
                  </a:cubicBezTo>
                  <a:cubicBezTo>
                    <a:pt x="238" y="84"/>
                    <a:pt x="243" y="91"/>
                    <a:pt x="243" y="98"/>
                  </a:cubicBezTo>
                  <a:cubicBezTo>
                    <a:pt x="243" y="108"/>
                    <a:pt x="235" y="117"/>
                    <a:pt x="225" y="117"/>
                  </a:cubicBezTo>
                  <a:cubicBezTo>
                    <a:pt x="224" y="117"/>
                    <a:pt x="222" y="116"/>
                    <a:pt x="221" y="116"/>
                  </a:cubicBezTo>
                  <a:cubicBezTo>
                    <a:pt x="219" y="120"/>
                    <a:pt x="216" y="125"/>
                    <a:pt x="213" y="129"/>
                  </a:cubicBezTo>
                  <a:cubicBezTo>
                    <a:pt x="217" y="131"/>
                    <a:pt x="221" y="131"/>
                    <a:pt x="225" y="131"/>
                  </a:cubicBezTo>
                  <a:cubicBezTo>
                    <a:pt x="243" y="131"/>
                    <a:pt x="258" y="117"/>
                    <a:pt x="258" y="98"/>
                  </a:cubicBezTo>
                  <a:cubicBezTo>
                    <a:pt x="258" y="83"/>
                    <a:pt x="247" y="70"/>
                    <a:pt x="232" y="66"/>
                  </a:cubicBezTo>
                  <a:close/>
                  <a:moveTo>
                    <a:pt x="111" y="21"/>
                  </a:moveTo>
                  <a:cubicBezTo>
                    <a:pt x="154" y="21"/>
                    <a:pt x="191" y="34"/>
                    <a:pt x="206" y="53"/>
                  </a:cubicBezTo>
                  <a:cubicBezTo>
                    <a:pt x="207" y="51"/>
                    <a:pt x="207" y="49"/>
                    <a:pt x="207" y="46"/>
                  </a:cubicBezTo>
                  <a:cubicBezTo>
                    <a:pt x="207" y="21"/>
                    <a:pt x="163" y="0"/>
                    <a:pt x="111" y="0"/>
                  </a:cubicBezTo>
                  <a:cubicBezTo>
                    <a:pt x="58" y="0"/>
                    <a:pt x="14" y="21"/>
                    <a:pt x="14" y="46"/>
                  </a:cubicBezTo>
                  <a:cubicBezTo>
                    <a:pt x="14" y="49"/>
                    <a:pt x="14" y="51"/>
                    <a:pt x="15" y="53"/>
                  </a:cubicBezTo>
                  <a:cubicBezTo>
                    <a:pt x="30" y="34"/>
                    <a:pt x="67" y="21"/>
                    <a:pt x="111" y="21"/>
                  </a:cubicBezTo>
                  <a:close/>
                  <a:moveTo>
                    <a:pt x="111" y="174"/>
                  </a:moveTo>
                  <a:cubicBezTo>
                    <a:pt x="172" y="174"/>
                    <a:pt x="221" y="125"/>
                    <a:pt x="221" y="64"/>
                  </a:cubicBezTo>
                  <a:cubicBezTo>
                    <a:pt x="221" y="56"/>
                    <a:pt x="220" y="49"/>
                    <a:pt x="219" y="44"/>
                  </a:cubicBezTo>
                  <a:cubicBezTo>
                    <a:pt x="219" y="45"/>
                    <a:pt x="219" y="45"/>
                    <a:pt x="219" y="46"/>
                  </a:cubicBezTo>
                  <a:cubicBezTo>
                    <a:pt x="219" y="78"/>
                    <a:pt x="171" y="103"/>
                    <a:pt x="111" y="103"/>
                  </a:cubicBezTo>
                  <a:cubicBezTo>
                    <a:pt x="50" y="103"/>
                    <a:pt x="2" y="78"/>
                    <a:pt x="2" y="46"/>
                  </a:cubicBezTo>
                  <a:cubicBezTo>
                    <a:pt x="2" y="46"/>
                    <a:pt x="2" y="46"/>
                    <a:pt x="2" y="46"/>
                  </a:cubicBezTo>
                  <a:cubicBezTo>
                    <a:pt x="1" y="51"/>
                    <a:pt x="0" y="57"/>
                    <a:pt x="0" y="64"/>
                  </a:cubicBezTo>
                  <a:cubicBezTo>
                    <a:pt x="0" y="125"/>
                    <a:pt x="50" y="174"/>
                    <a:pt x="111" y="174"/>
                  </a:cubicBezTo>
                  <a:close/>
                </a:path>
              </a:pathLst>
            </a:custGeom>
            <a:solidFill>
              <a:schemeClr val="bg1"/>
            </a:solidFill>
            <a:ln>
              <a:noFill/>
            </a:ln>
          </p:spPr>
          <p:txBody>
            <a:bodyPr vert="horz" wrap="square" lIns="121920" tIns="60960" rIns="121920" bIns="60960" numCol="1" anchor="t" anchorCtr="0" compatLnSpc="1"/>
            <a:lstStyle/>
            <a:p>
              <a:pPr algn="ctr"/>
              <a:endParaRPr lang="zh-CN" altLang="en-US" sz="2400">
                <a:solidFill>
                  <a:schemeClr val="bg1"/>
                </a:solidFill>
                <a:latin typeface="Arial" panose="020B0604020202020204" pitchFamily="34" charset="0"/>
                <a:ea typeface="Arial" panose="020B0604020202020204" pitchFamily="34" charset="0"/>
              </a:endParaRPr>
            </a:p>
          </p:txBody>
        </p:sp>
      </p:grpSp>
      <p:sp>
        <p:nvSpPr>
          <p:cNvPr id="263" name="Oval 14"/>
          <p:cNvSpPr>
            <a:spLocks noChangeArrowheads="1"/>
          </p:cNvSpPr>
          <p:nvPr/>
        </p:nvSpPr>
        <p:spPr bwMode="auto">
          <a:xfrm>
            <a:off x="2957830" y="2301875"/>
            <a:ext cx="1231265" cy="1235075"/>
          </a:xfrm>
          <a:prstGeom prst="ellipse">
            <a:avLst/>
          </a:prstGeom>
          <a:solidFill>
            <a:srgbClr val="3B3838"/>
          </a:solidFill>
          <a:ln>
            <a:noFill/>
          </a:ln>
        </p:spPr>
        <p:txBody>
          <a:bodyPr vert="horz" wrap="square" lIns="121920" tIns="60960" rIns="121920" bIns="60960" numCol="1" anchor="t" anchorCtr="0" compatLnSpc="1"/>
          <a:lstStyle/>
          <a:p>
            <a:pPr algn="ctr"/>
            <a:endParaRPr lang="zh-CN" altLang="en-US" sz="2400" dirty="0">
              <a:solidFill>
                <a:schemeClr val="bg1"/>
              </a:solidFill>
              <a:latin typeface="Arial" panose="020B0604020202020204" pitchFamily="34" charset="0"/>
              <a:ea typeface="Arial" panose="020B0604020202020204" pitchFamily="34" charset="0"/>
            </a:endParaRPr>
          </a:p>
        </p:txBody>
      </p:sp>
      <p:sp>
        <p:nvSpPr>
          <p:cNvPr id="266" name="Oval 17"/>
          <p:cNvSpPr>
            <a:spLocks noChangeArrowheads="1"/>
          </p:cNvSpPr>
          <p:nvPr/>
        </p:nvSpPr>
        <p:spPr bwMode="auto">
          <a:xfrm>
            <a:off x="4867275" y="3663315"/>
            <a:ext cx="1551940" cy="1555750"/>
          </a:xfrm>
          <a:prstGeom prst="ellipse">
            <a:avLst/>
          </a:prstGeom>
          <a:solidFill>
            <a:srgbClr val="3B3838"/>
          </a:solidFill>
          <a:ln>
            <a:noFill/>
          </a:ln>
        </p:spPr>
        <p:txBody>
          <a:bodyPr vert="horz" wrap="square" lIns="121920" tIns="60960" rIns="121920" bIns="60960" numCol="1" anchor="t" anchorCtr="0" compatLnSpc="1"/>
          <a:lstStyle/>
          <a:p>
            <a:pPr algn="ctr"/>
            <a:endParaRPr lang="zh-CN" altLang="en-US" sz="2400">
              <a:solidFill>
                <a:schemeClr val="bg1"/>
              </a:solidFill>
              <a:latin typeface="Arial" panose="020B0604020202020204" pitchFamily="34" charset="0"/>
              <a:ea typeface="Arial" panose="020B0604020202020204" pitchFamily="34" charset="0"/>
            </a:endParaRPr>
          </a:p>
        </p:txBody>
      </p:sp>
      <p:sp>
        <p:nvSpPr>
          <p:cNvPr id="268" name="Freeform 5"/>
          <p:cNvSpPr/>
          <p:nvPr/>
        </p:nvSpPr>
        <p:spPr bwMode="auto">
          <a:xfrm>
            <a:off x="2271787" y="3106128"/>
            <a:ext cx="87032" cy="447069"/>
          </a:xfrm>
          <a:custGeom>
            <a:avLst/>
            <a:gdLst>
              <a:gd name="T0" fmla="*/ 0 w 95"/>
              <a:gd name="T1" fmla="*/ 0 h 439"/>
              <a:gd name="T2" fmla="*/ 10 w 95"/>
              <a:gd name="T3" fmla="*/ 0 h 439"/>
              <a:gd name="T4" fmla="*/ 95 w 95"/>
              <a:gd name="T5" fmla="*/ 437 h 439"/>
              <a:gd name="T6" fmla="*/ 85 w 95"/>
              <a:gd name="T7" fmla="*/ 439 h 439"/>
              <a:gd name="T8" fmla="*/ 0 w 95"/>
              <a:gd name="T9" fmla="*/ 0 h 439"/>
              <a:gd name="T10" fmla="*/ 0 w 95"/>
              <a:gd name="T11" fmla="*/ 0 h 439"/>
            </a:gdLst>
            <a:ahLst/>
            <a:cxnLst>
              <a:cxn ang="0">
                <a:pos x="T0" y="T1"/>
              </a:cxn>
              <a:cxn ang="0">
                <a:pos x="T2" y="T3"/>
              </a:cxn>
              <a:cxn ang="0">
                <a:pos x="T4" y="T5"/>
              </a:cxn>
              <a:cxn ang="0">
                <a:pos x="T6" y="T7"/>
              </a:cxn>
              <a:cxn ang="0">
                <a:pos x="T8" y="T9"/>
              </a:cxn>
              <a:cxn ang="0">
                <a:pos x="T10" y="T11"/>
              </a:cxn>
            </a:cxnLst>
            <a:rect l="0" t="0" r="r" b="b"/>
            <a:pathLst>
              <a:path w="95" h="439">
                <a:moveTo>
                  <a:pt x="0" y="0"/>
                </a:moveTo>
                <a:lnTo>
                  <a:pt x="10" y="0"/>
                </a:lnTo>
                <a:lnTo>
                  <a:pt x="95" y="437"/>
                </a:lnTo>
                <a:lnTo>
                  <a:pt x="85" y="439"/>
                </a:lnTo>
                <a:lnTo>
                  <a:pt x="0" y="0"/>
                </a:lnTo>
                <a:lnTo>
                  <a:pt x="0" y="0"/>
                </a:lnTo>
                <a:close/>
              </a:path>
            </a:pathLst>
          </a:custGeom>
          <a:solidFill>
            <a:srgbClr val="FFFFFF">
              <a:alpha val="60000"/>
            </a:srgbClr>
          </a:solidFill>
          <a:ln w="9525">
            <a:solidFill>
              <a:schemeClr val="tx1"/>
            </a:solidFill>
            <a:round/>
          </a:ln>
        </p:spPr>
        <p:txBody>
          <a:bodyPr vert="horz" wrap="square" lIns="121920" tIns="60960" rIns="121920" bIns="60960" numCol="1" anchor="t" anchorCtr="0" compatLnSpc="1"/>
          <a:lstStyle/>
          <a:p>
            <a:pPr algn="ctr"/>
            <a:endParaRPr lang="zh-CN" altLang="en-US" sz="2400">
              <a:solidFill>
                <a:schemeClr val="bg1"/>
              </a:solidFill>
              <a:latin typeface="Arial" panose="020B0604020202020204" pitchFamily="34" charset="0"/>
              <a:ea typeface="Arial" panose="020B0604020202020204" pitchFamily="34" charset="0"/>
            </a:endParaRPr>
          </a:p>
        </p:txBody>
      </p:sp>
      <p:sp>
        <p:nvSpPr>
          <p:cNvPr id="270" name="Oval 16"/>
          <p:cNvSpPr>
            <a:spLocks noChangeArrowheads="1"/>
          </p:cNvSpPr>
          <p:nvPr/>
        </p:nvSpPr>
        <p:spPr bwMode="auto">
          <a:xfrm>
            <a:off x="1655445" y="3553460"/>
            <a:ext cx="1657985" cy="1665605"/>
          </a:xfrm>
          <a:prstGeom prst="ellipse">
            <a:avLst/>
          </a:prstGeom>
          <a:solidFill>
            <a:srgbClr val="3B3838"/>
          </a:solidFill>
          <a:ln>
            <a:noFill/>
          </a:ln>
        </p:spPr>
        <p:txBody>
          <a:bodyPr vert="horz" wrap="square" lIns="121920" tIns="60960" rIns="121920" bIns="60960" numCol="1" anchor="t" anchorCtr="0" compatLnSpc="1"/>
          <a:lstStyle/>
          <a:p>
            <a:pPr algn="ctr"/>
            <a:endParaRPr lang="zh-CN" altLang="en-US" sz="2400">
              <a:solidFill>
                <a:schemeClr val="bg1"/>
              </a:solidFill>
              <a:latin typeface="Arial" panose="020B0604020202020204" pitchFamily="34" charset="0"/>
              <a:ea typeface="Arial" panose="020B0604020202020204" pitchFamily="34" charset="0"/>
            </a:endParaRPr>
          </a:p>
        </p:txBody>
      </p:sp>
      <p:sp>
        <p:nvSpPr>
          <p:cNvPr id="273" name="Oval 13"/>
          <p:cNvSpPr>
            <a:spLocks noChangeArrowheads="1"/>
          </p:cNvSpPr>
          <p:nvPr/>
        </p:nvSpPr>
        <p:spPr bwMode="auto">
          <a:xfrm>
            <a:off x="5374640" y="2331085"/>
            <a:ext cx="949325" cy="952500"/>
          </a:xfrm>
          <a:prstGeom prst="ellipse">
            <a:avLst/>
          </a:prstGeom>
          <a:solidFill>
            <a:srgbClr val="3B3838"/>
          </a:solidFill>
          <a:ln>
            <a:noFill/>
          </a:ln>
        </p:spPr>
        <p:txBody>
          <a:bodyPr vert="horz" wrap="square" lIns="121920" tIns="60960" rIns="121920" bIns="60960" numCol="1" anchor="t" anchorCtr="0" compatLnSpc="1"/>
          <a:lstStyle/>
          <a:p>
            <a:pPr algn="ctr"/>
            <a:endParaRPr lang="zh-CN" altLang="en-US" sz="2400">
              <a:solidFill>
                <a:schemeClr val="bg1"/>
              </a:solidFill>
              <a:latin typeface="Arial" panose="020B0604020202020204" pitchFamily="34" charset="0"/>
              <a:ea typeface="Arial" panose="020B0604020202020204" pitchFamily="34" charset="0"/>
            </a:endParaRPr>
          </a:p>
        </p:txBody>
      </p:sp>
      <p:sp>
        <p:nvSpPr>
          <p:cNvPr id="62" name="Rectangle 39"/>
          <p:cNvSpPr>
            <a:spLocks noChangeArrowheads="1"/>
          </p:cNvSpPr>
          <p:nvPr/>
        </p:nvSpPr>
        <p:spPr bwMode="auto">
          <a:xfrm>
            <a:off x="1425607" y="386971"/>
            <a:ext cx="3632624"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endParaRPr lang="en-US" altLang="zh-CN" sz="3200" b="1" dirty="0" smtClean="0">
              <a:solidFill>
                <a:srgbClr val="5C5D5F"/>
              </a:solidFill>
              <a:latin typeface="Arial" panose="020B0604020202020204" pitchFamily="34" charset="0"/>
              <a:ea typeface="Arial" panose="020B0604020202020204" pitchFamily="34" charset="0"/>
            </a:endParaRPr>
          </a:p>
        </p:txBody>
      </p:sp>
      <p:sp>
        <p:nvSpPr>
          <p:cNvPr id="33" name="矩形 32"/>
          <p:cNvSpPr/>
          <p:nvPr/>
        </p:nvSpPr>
        <p:spPr>
          <a:xfrm rot="5400000">
            <a:off x="441384" y="293406"/>
            <a:ext cx="936000" cy="349190"/>
          </a:xfrm>
          <a:prstGeom prst="rect">
            <a:avLst/>
          </a:prstGeom>
          <a:solidFill>
            <a:srgbClr val="155D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矩形 33"/>
          <p:cNvSpPr/>
          <p:nvPr/>
        </p:nvSpPr>
        <p:spPr>
          <a:xfrm rot="5400000">
            <a:off x="690107" y="445006"/>
            <a:ext cx="936000" cy="45989"/>
          </a:xfrm>
          <a:prstGeom prst="rect">
            <a:avLst/>
          </a:prstGeom>
          <a:solidFill>
            <a:srgbClr val="155D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5" name="矩形 34"/>
          <p:cNvSpPr/>
          <p:nvPr/>
        </p:nvSpPr>
        <p:spPr>
          <a:xfrm rot="5400000">
            <a:off x="787229" y="445007"/>
            <a:ext cx="936000" cy="45989"/>
          </a:xfrm>
          <a:prstGeom prst="rect">
            <a:avLst/>
          </a:prstGeom>
          <a:solidFill>
            <a:srgbClr val="155D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文本框 1"/>
          <p:cNvSpPr txBox="1"/>
          <p:nvPr/>
        </p:nvSpPr>
        <p:spPr>
          <a:xfrm>
            <a:off x="3106420" y="2684145"/>
            <a:ext cx="934720" cy="460375"/>
          </a:xfrm>
          <a:prstGeom prst="rect">
            <a:avLst/>
          </a:prstGeom>
          <a:noFill/>
        </p:spPr>
        <p:txBody>
          <a:bodyPr wrap="square" rtlCol="0">
            <a:spAutoFit/>
          </a:bodyPr>
          <a:p>
            <a:pPr algn="ctr"/>
            <a:r>
              <a:rPr lang="en-US" altLang="zh-CN" sz="2400">
                <a:solidFill>
                  <a:schemeClr val="bg1"/>
                </a:solidFill>
              </a:rPr>
              <a:t>Func</a:t>
            </a:r>
            <a:endParaRPr lang="en-US" altLang="zh-CN" sz="2400">
              <a:solidFill>
                <a:schemeClr val="bg1"/>
              </a:solidFill>
            </a:endParaRPr>
          </a:p>
        </p:txBody>
      </p:sp>
      <p:sp>
        <p:nvSpPr>
          <p:cNvPr id="3" name="文本框 2"/>
          <p:cNvSpPr txBox="1"/>
          <p:nvPr/>
        </p:nvSpPr>
        <p:spPr>
          <a:xfrm>
            <a:off x="5447665" y="2634615"/>
            <a:ext cx="803275" cy="368300"/>
          </a:xfrm>
          <a:prstGeom prst="rect">
            <a:avLst/>
          </a:prstGeom>
          <a:noFill/>
        </p:spPr>
        <p:txBody>
          <a:bodyPr wrap="square" rtlCol="0">
            <a:spAutoFit/>
          </a:bodyPr>
          <a:p>
            <a:pPr algn="ctr"/>
            <a:r>
              <a:rPr lang="en-US" altLang="zh-CN">
                <a:solidFill>
                  <a:schemeClr val="bg1"/>
                </a:solidFill>
              </a:rPr>
              <a:t>DB</a:t>
            </a:r>
            <a:endParaRPr lang="en-US" altLang="zh-CN">
              <a:solidFill>
                <a:schemeClr val="bg1"/>
              </a:solidFill>
            </a:endParaRPr>
          </a:p>
        </p:txBody>
      </p:sp>
      <p:sp>
        <p:nvSpPr>
          <p:cNvPr id="4" name="文本框 3"/>
          <p:cNvSpPr txBox="1"/>
          <p:nvPr/>
        </p:nvSpPr>
        <p:spPr>
          <a:xfrm>
            <a:off x="1753870" y="4094480"/>
            <a:ext cx="1461135" cy="583565"/>
          </a:xfrm>
          <a:prstGeom prst="rect">
            <a:avLst/>
          </a:prstGeom>
          <a:noFill/>
        </p:spPr>
        <p:txBody>
          <a:bodyPr wrap="square" rtlCol="0">
            <a:spAutoFit/>
          </a:bodyPr>
          <a:p>
            <a:pPr algn="ctr"/>
            <a:r>
              <a:rPr lang="en-US" altLang="zh-CN" sz="3200">
                <a:solidFill>
                  <a:schemeClr val="bg1"/>
                </a:solidFill>
              </a:rPr>
              <a:t>Servlet</a:t>
            </a:r>
            <a:endParaRPr lang="en-US" altLang="zh-CN" sz="3200">
              <a:solidFill>
                <a:schemeClr val="bg1"/>
              </a:solidFill>
            </a:endParaRPr>
          </a:p>
        </p:txBody>
      </p:sp>
      <p:sp>
        <p:nvSpPr>
          <p:cNvPr id="5" name="文本框 4"/>
          <p:cNvSpPr txBox="1"/>
          <p:nvPr/>
        </p:nvSpPr>
        <p:spPr>
          <a:xfrm>
            <a:off x="4958715" y="3905885"/>
            <a:ext cx="1369060" cy="953135"/>
          </a:xfrm>
          <a:prstGeom prst="rect">
            <a:avLst/>
          </a:prstGeom>
          <a:noFill/>
        </p:spPr>
        <p:txBody>
          <a:bodyPr wrap="square" rtlCol="0">
            <a:spAutoFit/>
          </a:bodyPr>
          <a:p>
            <a:pPr algn="ctr"/>
            <a:r>
              <a:rPr lang="en-US" altLang="zh-CN" sz="2800">
                <a:solidFill>
                  <a:schemeClr val="bg1"/>
                </a:solidFill>
              </a:rPr>
              <a:t>User Input</a:t>
            </a:r>
            <a:endParaRPr lang="en-US" altLang="zh-CN" sz="2800">
              <a:solidFill>
                <a:schemeClr val="bg1"/>
              </a:solidFill>
            </a:endParaRPr>
          </a:p>
        </p:txBody>
      </p:sp>
      <p:sp>
        <p:nvSpPr>
          <p:cNvPr id="6" name="文本框 5"/>
          <p:cNvSpPr txBox="1"/>
          <p:nvPr/>
        </p:nvSpPr>
        <p:spPr>
          <a:xfrm>
            <a:off x="7196455" y="2192655"/>
            <a:ext cx="3987800" cy="2861310"/>
          </a:xfrm>
          <a:prstGeom prst="rect">
            <a:avLst/>
          </a:prstGeom>
          <a:noFill/>
        </p:spPr>
        <p:txBody>
          <a:bodyPr wrap="square" rtlCol="0">
            <a:spAutoFit/>
          </a:bodyPr>
          <a:p>
            <a:pPr algn="just"/>
            <a:r>
              <a:rPr lang="en-US" altLang="zh-CN" sz="2000">
                <a:solidFill>
                  <a:schemeClr val="tx1"/>
                </a:solidFill>
                <a:latin typeface="Times New Roman" panose="02020603050405020304" charset="0"/>
                <a:cs typeface="Times New Roman" panose="02020603050405020304" charset="0"/>
              </a:rPr>
              <a:t>A diagram to depict the interaction of users and the brief working of the automated meeting room booking system in ideal conditions. The methods of the code, the database, the servlet and endapplication interact with each other, leading to a successful implementation of the project.</a:t>
            </a:r>
            <a:endParaRPr lang="en-US" altLang="zh-CN" sz="2000">
              <a:solidFill>
                <a:schemeClr val="tx1"/>
              </a:solidFill>
              <a:latin typeface="Times New Roman" panose="02020603050405020304" charset="0"/>
              <a:cs typeface="Times New Roman" panose="02020603050405020304" charset="0"/>
            </a:endParaRPr>
          </a:p>
        </p:txBody>
      </p:sp>
      <p:sp>
        <p:nvSpPr>
          <p:cNvPr id="7" name="Text Box 6"/>
          <p:cNvSpPr txBox="1"/>
          <p:nvPr/>
        </p:nvSpPr>
        <p:spPr>
          <a:xfrm>
            <a:off x="1632585" y="694690"/>
            <a:ext cx="4643120" cy="706755"/>
          </a:xfrm>
          <a:prstGeom prst="rect">
            <a:avLst/>
          </a:prstGeom>
          <a:noFill/>
        </p:spPr>
        <p:txBody>
          <a:bodyPr wrap="square" rtlCol="0" anchor="t">
            <a:spAutoFit/>
          </a:bodyPr>
          <a:p>
            <a:r>
              <a:rPr lang="en-US" sz="4000" b="1" u="sng">
                <a:latin typeface="Calibri" panose="020F0502020204030204" pitchFamily="34" charset="0"/>
                <a:cs typeface="Calibri" panose="020F0502020204030204" pitchFamily="34" charset="0"/>
              </a:rPr>
              <a:t>BRIEF WORKING:</a:t>
            </a:r>
            <a:endParaRPr lang="en-US" sz="4000" b="1" u="sng">
              <a:latin typeface="Calibri" panose="020F0502020204030204" pitchFamily="34" charset="0"/>
              <a:cs typeface="Calibri" panose="020F050202020403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250" advTm="5000">
        <p14:flip dir="r"/>
      </p:transition>
    </mc:Choice>
    <mc:Fallback>
      <p:transition spd="slow" advTm="5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14:bounceEnd="50000">
                                          <p:cBhvr additive="base">
                                            <p:cTn id="7" dur="500" fill="hold"/>
                                            <p:tgtEl>
                                              <p:spTgt spid="62"/>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6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53"/>
                                            </p:tgtEl>
                                            <p:attrNameLst>
                                              <p:attrName>style.visibility</p:attrName>
                                            </p:attrNameLst>
                                          </p:cBhvr>
                                          <p:to>
                                            <p:strVal val="visible"/>
                                          </p:to>
                                        </p:set>
                                        <p:animEffect transition="in" filter="fade">
                                          <p:cBhvr>
                                            <p:cTn id="12" dur="500"/>
                                            <p:tgtEl>
                                              <p:spTgt spid="253"/>
                                            </p:tgtEl>
                                          </p:cBhvr>
                                        </p:animEffect>
                                      </p:childTnLst>
                                    </p:cTn>
                                  </p:par>
                                  <p:par>
                                    <p:cTn id="13" presetID="10" presetClass="entr" presetSubtype="0" fill="hold" nodeType="withEffect">
                                      <p:stCondLst>
                                        <p:cond delay="0"/>
                                      </p:stCondLst>
                                      <p:childTnLst>
                                        <p:set>
                                          <p:cBhvr>
                                            <p:cTn id="14" dur="1" fill="hold">
                                              <p:stCondLst>
                                                <p:cond delay="0"/>
                                              </p:stCondLst>
                                            </p:cTn>
                                            <p:tgtEl>
                                              <p:spTgt spid="256"/>
                                            </p:tgtEl>
                                            <p:attrNameLst>
                                              <p:attrName>style.visibility</p:attrName>
                                            </p:attrNameLst>
                                          </p:cBhvr>
                                          <p:to>
                                            <p:strVal val="visible"/>
                                          </p:to>
                                        </p:set>
                                        <p:animEffect transition="in" filter="fade">
                                          <p:cBhvr>
                                            <p:cTn id="15" dur="500"/>
                                            <p:tgtEl>
                                              <p:spTgt spid="256"/>
                                            </p:tgtEl>
                                          </p:cBhvr>
                                        </p:animEffect>
                                      </p:childTnLst>
                                    </p:cTn>
                                  </p:par>
                                  <p:par>
                                    <p:cTn id="16" presetID="10" presetClass="entr" presetSubtype="0" fill="hold" nodeType="withEffect">
                                      <p:stCondLst>
                                        <p:cond delay="0"/>
                                      </p:stCondLst>
                                      <p:childTnLst>
                                        <p:set>
                                          <p:cBhvr>
                                            <p:cTn id="17" dur="1" fill="hold">
                                              <p:stCondLst>
                                                <p:cond delay="0"/>
                                              </p:stCondLst>
                                            </p:cTn>
                                            <p:tgtEl>
                                              <p:spTgt spid="259"/>
                                            </p:tgtEl>
                                            <p:attrNameLst>
                                              <p:attrName>style.visibility</p:attrName>
                                            </p:attrNameLst>
                                          </p:cBhvr>
                                          <p:to>
                                            <p:strVal val="visible"/>
                                          </p:to>
                                        </p:set>
                                        <p:animEffect transition="in" filter="fade">
                                          <p:cBhvr>
                                            <p:cTn id="18" dur="500"/>
                                            <p:tgtEl>
                                              <p:spTgt spid="259"/>
                                            </p:tgtEl>
                                          </p:cBhvr>
                                        </p:animEffect>
                                      </p:childTnLst>
                                    </p:cTn>
                                  </p:par>
                                </p:childTnLst>
                              </p:cTn>
                            </p:par>
                            <p:par>
                              <p:cTn id="19" fill="hold">
                                <p:stCondLst>
                                  <p:cond delay="1000"/>
                                </p:stCondLst>
                                <p:childTnLst>
                                  <p:par>
                                    <p:cTn id="20" presetID="22" presetClass="entr" presetSubtype="4" fill="hold" grpId="0" nodeType="afterEffect">
                                      <p:stCondLst>
                                        <p:cond delay="0"/>
                                      </p:stCondLst>
                                      <p:childTnLst>
                                        <p:set>
                                          <p:cBhvr>
                                            <p:cTn id="21" dur="1" fill="hold">
                                              <p:stCondLst>
                                                <p:cond delay="0"/>
                                              </p:stCondLst>
                                            </p:cTn>
                                            <p:tgtEl>
                                              <p:spTgt spid="247"/>
                                            </p:tgtEl>
                                            <p:attrNameLst>
                                              <p:attrName>style.visibility</p:attrName>
                                            </p:attrNameLst>
                                          </p:cBhvr>
                                          <p:to>
                                            <p:strVal val="visible"/>
                                          </p:to>
                                        </p:set>
                                        <p:animEffect transition="in" filter="wipe(down)">
                                          <p:cBhvr>
                                            <p:cTn id="22" dur="500"/>
                                            <p:tgtEl>
                                              <p:spTgt spid="247"/>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248"/>
                                            </p:tgtEl>
                                            <p:attrNameLst>
                                              <p:attrName>style.visibility</p:attrName>
                                            </p:attrNameLst>
                                          </p:cBhvr>
                                          <p:to>
                                            <p:strVal val="visible"/>
                                          </p:to>
                                        </p:set>
                                        <p:animEffect transition="in" filter="wipe(down)">
                                          <p:cBhvr>
                                            <p:cTn id="25" dur="500"/>
                                            <p:tgtEl>
                                              <p:spTgt spid="248"/>
                                            </p:tgtEl>
                                          </p:cBhvr>
                                        </p:animEffect>
                                      </p:childTnLst>
                                    </p:cTn>
                                  </p:par>
                                  <p:par>
                                    <p:cTn id="26" presetID="22" presetClass="entr" presetSubtype="4" fill="hold" nodeType="withEffect">
                                      <p:stCondLst>
                                        <p:cond delay="0"/>
                                      </p:stCondLst>
                                      <p:childTnLst>
                                        <p:set>
                                          <p:cBhvr>
                                            <p:cTn id="27" dur="1" fill="hold">
                                              <p:stCondLst>
                                                <p:cond delay="0"/>
                                              </p:stCondLst>
                                            </p:cTn>
                                            <p:tgtEl>
                                              <p:spTgt spid="252"/>
                                            </p:tgtEl>
                                            <p:attrNameLst>
                                              <p:attrName>style.visibility</p:attrName>
                                            </p:attrNameLst>
                                          </p:cBhvr>
                                          <p:to>
                                            <p:strVal val="visible"/>
                                          </p:to>
                                        </p:set>
                                        <p:animEffect transition="in" filter="wipe(down)">
                                          <p:cBhvr>
                                            <p:cTn id="28" dur="500"/>
                                            <p:tgtEl>
                                              <p:spTgt spid="252"/>
                                            </p:tgtEl>
                                          </p:cBhvr>
                                        </p:animEffect>
                                      </p:childTnLst>
                                    </p:cTn>
                                  </p:par>
                                  <p:par>
                                    <p:cTn id="29" presetID="22" presetClass="entr" presetSubtype="4" fill="hold" nodeType="withEffect">
                                      <p:stCondLst>
                                        <p:cond delay="0"/>
                                      </p:stCondLst>
                                      <p:childTnLst>
                                        <p:set>
                                          <p:cBhvr>
                                            <p:cTn id="30" dur="1" fill="hold">
                                              <p:stCondLst>
                                                <p:cond delay="0"/>
                                              </p:stCondLst>
                                            </p:cTn>
                                            <p:tgtEl>
                                              <p:spTgt spid="251"/>
                                            </p:tgtEl>
                                            <p:attrNameLst>
                                              <p:attrName>style.visibility</p:attrName>
                                            </p:attrNameLst>
                                          </p:cBhvr>
                                          <p:to>
                                            <p:strVal val="visible"/>
                                          </p:to>
                                        </p:set>
                                        <p:animEffect transition="in" filter="wipe(down)">
                                          <p:cBhvr>
                                            <p:cTn id="31" dur="500"/>
                                            <p:tgtEl>
                                              <p:spTgt spid="251"/>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249"/>
                                            </p:tgtEl>
                                            <p:attrNameLst>
                                              <p:attrName>style.visibility</p:attrName>
                                            </p:attrNameLst>
                                          </p:cBhvr>
                                          <p:to>
                                            <p:strVal val="visible"/>
                                          </p:to>
                                        </p:set>
                                        <p:animEffect transition="in" filter="wipe(down)">
                                          <p:cBhvr>
                                            <p:cTn id="34" dur="500"/>
                                            <p:tgtEl>
                                              <p:spTgt spid="249"/>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250"/>
                                            </p:tgtEl>
                                            <p:attrNameLst>
                                              <p:attrName>style.visibility</p:attrName>
                                            </p:attrNameLst>
                                          </p:cBhvr>
                                          <p:to>
                                            <p:strVal val="visible"/>
                                          </p:to>
                                        </p:set>
                                        <p:animEffect transition="in" filter="wipe(down)">
                                          <p:cBhvr>
                                            <p:cTn id="37" dur="500"/>
                                            <p:tgtEl>
                                              <p:spTgt spid="250"/>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268"/>
                                            </p:tgtEl>
                                            <p:attrNameLst>
                                              <p:attrName>style.visibility</p:attrName>
                                            </p:attrNameLst>
                                          </p:cBhvr>
                                          <p:to>
                                            <p:strVal val="visible"/>
                                          </p:to>
                                        </p:set>
                                        <p:animEffect transition="in" filter="wipe(down)">
                                          <p:cBhvr>
                                            <p:cTn id="40" dur="500"/>
                                            <p:tgtEl>
                                              <p:spTgt spid="2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7" grpId="0" animBg="1"/>
          <p:bldP spid="248" grpId="0" animBg="1"/>
          <p:bldP spid="249" grpId="0" animBg="1"/>
          <p:bldP spid="250" grpId="0" animBg="1"/>
          <p:bldP spid="268" grpId="0" animBg="1"/>
          <p:bldP spid="62"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cBhvr additive="base">
                                            <p:cTn id="7" dur="500" fill="hold"/>
                                            <p:tgtEl>
                                              <p:spTgt spid="62"/>
                                            </p:tgtEl>
                                            <p:attrNameLst>
                                              <p:attrName>ppt_x</p:attrName>
                                            </p:attrNameLst>
                                          </p:cBhvr>
                                          <p:tavLst>
                                            <p:tav tm="0">
                                              <p:val>
                                                <p:strVal val="1+#ppt_w/2"/>
                                              </p:val>
                                            </p:tav>
                                            <p:tav tm="100000">
                                              <p:val>
                                                <p:strVal val="#ppt_x"/>
                                              </p:val>
                                            </p:tav>
                                          </p:tavLst>
                                        </p:anim>
                                        <p:anim calcmode="lin" valueType="num">
                                          <p:cBhvr additive="base">
                                            <p:cTn id="8" dur="500" fill="hold"/>
                                            <p:tgtEl>
                                              <p:spTgt spid="6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53"/>
                                            </p:tgtEl>
                                            <p:attrNameLst>
                                              <p:attrName>style.visibility</p:attrName>
                                            </p:attrNameLst>
                                          </p:cBhvr>
                                          <p:to>
                                            <p:strVal val="visible"/>
                                          </p:to>
                                        </p:set>
                                        <p:animEffect transition="in" filter="fade">
                                          <p:cBhvr>
                                            <p:cTn id="12" dur="500"/>
                                            <p:tgtEl>
                                              <p:spTgt spid="253"/>
                                            </p:tgtEl>
                                          </p:cBhvr>
                                        </p:animEffect>
                                      </p:childTnLst>
                                    </p:cTn>
                                  </p:par>
                                  <p:par>
                                    <p:cTn id="13" presetID="10" presetClass="entr" presetSubtype="0" fill="hold" nodeType="withEffect">
                                      <p:stCondLst>
                                        <p:cond delay="0"/>
                                      </p:stCondLst>
                                      <p:childTnLst>
                                        <p:set>
                                          <p:cBhvr>
                                            <p:cTn id="14" dur="1" fill="hold">
                                              <p:stCondLst>
                                                <p:cond delay="0"/>
                                              </p:stCondLst>
                                            </p:cTn>
                                            <p:tgtEl>
                                              <p:spTgt spid="256"/>
                                            </p:tgtEl>
                                            <p:attrNameLst>
                                              <p:attrName>style.visibility</p:attrName>
                                            </p:attrNameLst>
                                          </p:cBhvr>
                                          <p:to>
                                            <p:strVal val="visible"/>
                                          </p:to>
                                        </p:set>
                                        <p:animEffect transition="in" filter="fade">
                                          <p:cBhvr>
                                            <p:cTn id="15" dur="500"/>
                                            <p:tgtEl>
                                              <p:spTgt spid="256"/>
                                            </p:tgtEl>
                                          </p:cBhvr>
                                        </p:animEffect>
                                      </p:childTnLst>
                                    </p:cTn>
                                  </p:par>
                                  <p:par>
                                    <p:cTn id="16" presetID="10" presetClass="entr" presetSubtype="0" fill="hold" nodeType="withEffect">
                                      <p:stCondLst>
                                        <p:cond delay="0"/>
                                      </p:stCondLst>
                                      <p:childTnLst>
                                        <p:set>
                                          <p:cBhvr>
                                            <p:cTn id="17" dur="1" fill="hold">
                                              <p:stCondLst>
                                                <p:cond delay="0"/>
                                              </p:stCondLst>
                                            </p:cTn>
                                            <p:tgtEl>
                                              <p:spTgt spid="259"/>
                                            </p:tgtEl>
                                            <p:attrNameLst>
                                              <p:attrName>style.visibility</p:attrName>
                                            </p:attrNameLst>
                                          </p:cBhvr>
                                          <p:to>
                                            <p:strVal val="visible"/>
                                          </p:to>
                                        </p:set>
                                        <p:animEffect transition="in" filter="fade">
                                          <p:cBhvr>
                                            <p:cTn id="18" dur="500"/>
                                            <p:tgtEl>
                                              <p:spTgt spid="259"/>
                                            </p:tgtEl>
                                          </p:cBhvr>
                                        </p:animEffect>
                                      </p:childTnLst>
                                    </p:cTn>
                                  </p:par>
                                </p:childTnLst>
                              </p:cTn>
                            </p:par>
                            <p:par>
                              <p:cTn id="19" fill="hold">
                                <p:stCondLst>
                                  <p:cond delay="1000"/>
                                </p:stCondLst>
                                <p:childTnLst>
                                  <p:par>
                                    <p:cTn id="20" presetID="22" presetClass="entr" presetSubtype="4" fill="hold" grpId="0" nodeType="afterEffect">
                                      <p:stCondLst>
                                        <p:cond delay="0"/>
                                      </p:stCondLst>
                                      <p:childTnLst>
                                        <p:set>
                                          <p:cBhvr>
                                            <p:cTn id="21" dur="1" fill="hold">
                                              <p:stCondLst>
                                                <p:cond delay="0"/>
                                              </p:stCondLst>
                                            </p:cTn>
                                            <p:tgtEl>
                                              <p:spTgt spid="247"/>
                                            </p:tgtEl>
                                            <p:attrNameLst>
                                              <p:attrName>style.visibility</p:attrName>
                                            </p:attrNameLst>
                                          </p:cBhvr>
                                          <p:to>
                                            <p:strVal val="visible"/>
                                          </p:to>
                                        </p:set>
                                        <p:animEffect transition="in" filter="wipe(down)">
                                          <p:cBhvr>
                                            <p:cTn id="22" dur="500"/>
                                            <p:tgtEl>
                                              <p:spTgt spid="247"/>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248"/>
                                            </p:tgtEl>
                                            <p:attrNameLst>
                                              <p:attrName>style.visibility</p:attrName>
                                            </p:attrNameLst>
                                          </p:cBhvr>
                                          <p:to>
                                            <p:strVal val="visible"/>
                                          </p:to>
                                        </p:set>
                                        <p:animEffect transition="in" filter="wipe(down)">
                                          <p:cBhvr>
                                            <p:cTn id="25" dur="500"/>
                                            <p:tgtEl>
                                              <p:spTgt spid="248"/>
                                            </p:tgtEl>
                                          </p:cBhvr>
                                        </p:animEffect>
                                      </p:childTnLst>
                                    </p:cTn>
                                  </p:par>
                                  <p:par>
                                    <p:cTn id="26" presetID="22" presetClass="entr" presetSubtype="4" fill="hold" nodeType="withEffect">
                                      <p:stCondLst>
                                        <p:cond delay="0"/>
                                      </p:stCondLst>
                                      <p:childTnLst>
                                        <p:set>
                                          <p:cBhvr>
                                            <p:cTn id="27" dur="1" fill="hold">
                                              <p:stCondLst>
                                                <p:cond delay="0"/>
                                              </p:stCondLst>
                                            </p:cTn>
                                            <p:tgtEl>
                                              <p:spTgt spid="252"/>
                                            </p:tgtEl>
                                            <p:attrNameLst>
                                              <p:attrName>style.visibility</p:attrName>
                                            </p:attrNameLst>
                                          </p:cBhvr>
                                          <p:to>
                                            <p:strVal val="visible"/>
                                          </p:to>
                                        </p:set>
                                        <p:animEffect transition="in" filter="wipe(down)">
                                          <p:cBhvr>
                                            <p:cTn id="28" dur="500"/>
                                            <p:tgtEl>
                                              <p:spTgt spid="252"/>
                                            </p:tgtEl>
                                          </p:cBhvr>
                                        </p:animEffect>
                                      </p:childTnLst>
                                    </p:cTn>
                                  </p:par>
                                  <p:par>
                                    <p:cTn id="29" presetID="22" presetClass="entr" presetSubtype="4" fill="hold" nodeType="withEffect">
                                      <p:stCondLst>
                                        <p:cond delay="0"/>
                                      </p:stCondLst>
                                      <p:childTnLst>
                                        <p:set>
                                          <p:cBhvr>
                                            <p:cTn id="30" dur="1" fill="hold">
                                              <p:stCondLst>
                                                <p:cond delay="0"/>
                                              </p:stCondLst>
                                            </p:cTn>
                                            <p:tgtEl>
                                              <p:spTgt spid="251"/>
                                            </p:tgtEl>
                                            <p:attrNameLst>
                                              <p:attrName>style.visibility</p:attrName>
                                            </p:attrNameLst>
                                          </p:cBhvr>
                                          <p:to>
                                            <p:strVal val="visible"/>
                                          </p:to>
                                        </p:set>
                                        <p:animEffect transition="in" filter="wipe(down)">
                                          <p:cBhvr>
                                            <p:cTn id="31" dur="500"/>
                                            <p:tgtEl>
                                              <p:spTgt spid="251"/>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249"/>
                                            </p:tgtEl>
                                            <p:attrNameLst>
                                              <p:attrName>style.visibility</p:attrName>
                                            </p:attrNameLst>
                                          </p:cBhvr>
                                          <p:to>
                                            <p:strVal val="visible"/>
                                          </p:to>
                                        </p:set>
                                        <p:animEffect transition="in" filter="wipe(down)">
                                          <p:cBhvr>
                                            <p:cTn id="34" dur="500"/>
                                            <p:tgtEl>
                                              <p:spTgt spid="249"/>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250"/>
                                            </p:tgtEl>
                                            <p:attrNameLst>
                                              <p:attrName>style.visibility</p:attrName>
                                            </p:attrNameLst>
                                          </p:cBhvr>
                                          <p:to>
                                            <p:strVal val="visible"/>
                                          </p:to>
                                        </p:set>
                                        <p:animEffect transition="in" filter="wipe(down)">
                                          <p:cBhvr>
                                            <p:cTn id="37" dur="500"/>
                                            <p:tgtEl>
                                              <p:spTgt spid="250"/>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268"/>
                                            </p:tgtEl>
                                            <p:attrNameLst>
                                              <p:attrName>style.visibility</p:attrName>
                                            </p:attrNameLst>
                                          </p:cBhvr>
                                          <p:to>
                                            <p:strVal val="visible"/>
                                          </p:to>
                                        </p:set>
                                        <p:animEffect transition="in" filter="wipe(down)">
                                          <p:cBhvr>
                                            <p:cTn id="40" dur="500"/>
                                            <p:tgtEl>
                                              <p:spTgt spid="2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7" grpId="0" animBg="1"/>
          <p:bldP spid="248" grpId="0" animBg="1"/>
          <p:bldP spid="249" grpId="0" animBg="1"/>
          <p:bldP spid="250" grpId="0" animBg="1"/>
          <p:bldP spid="268" grpId="0" animBg="1"/>
          <p:bldP spid="62"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0" y="10160"/>
            <a:ext cx="12192000" cy="6858000"/>
          </a:xfrm>
          <a:custGeom>
            <a:avLst/>
            <a:gdLst>
              <a:gd name="connsiteX0" fmla="*/ 0 w 12192000"/>
              <a:gd name="connsiteY0" fmla="*/ 0 h 6858000"/>
              <a:gd name="connsiteX1" fmla="*/ 12192000 w 12192000"/>
              <a:gd name="connsiteY1" fmla="*/ 6858000 h 6858000"/>
              <a:gd name="connsiteX2" fmla="*/ 0 w 12192000"/>
              <a:gd name="connsiteY2" fmla="*/ 6858000 h 6858000"/>
            </a:gdLst>
            <a:ahLst/>
            <a:cxnLst>
              <a:cxn ang="0">
                <a:pos x="connsiteX0" y="connsiteY0"/>
              </a:cxn>
              <a:cxn ang="0">
                <a:pos x="connsiteX1" y="connsiteY1"/>
              </a:cxn>
              <a:cxn ang="0">
                <a:pos x="connsiteX2" y="connsiteY2"/>
              </a:cxn>
            </a:cxnLst>
            <a:rect l="l" t="t" r="r" b="b"/>
            <a:pathLst>
              <a:path w="12192000" h="6858000">
                <a:moveTo>
                  <a:pt x="0" y="0"/>
                </a:moveTo>
                <a:lnTo>
                  <a:pt x="12192000" y="6858000"/>
                </a:lnTo>
                <a:lnTo>
                  <a:pt x="0" y="6858000"/>
                </a:lnTo>
                <a:close/>
              </a:path>
            </a:pathLst>
          </a:custGeom>
          <a:ln>
            <a:noFill/>
          </a:ln>
        </p:spPr>
      </p:pic>
      <p:sp>
        <p:nvSpPr>
          <p:cNvPr id="6" name="直角三角形 5"/>
          <p:cNvSpPr/>
          <p:nvPr/>
        </p:nvSpPr>
        <p:spPr>
          <a:xfrm flipV="1">
            <a:off x="0" y="0"/>
            <a:ext cx="6096000" cy="3429000"/>
          </a:xfrm>
          <a:prstGeom prst="rtTriangle">
            <a:avLst/>
          </a:prstGeom>
          <a:solidFill>
            <a:srgbClr val="155D85">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文本框 1"/>
          <p:cNvSpPr txBox="1"/>
          <p:nvPr/>
        </p:nvSpPr>
        <p:spPr>
          <a:xfrm>
            <a:off x="7668260" y="2546350"/>
            <a:ext cx="4027805" cy="922020"/>
          </a:xfrm>
          <a:prstGeom prst="rect">
            <a:avLst/>
          </a:prstGeom>
          <a:noFill/>
        </p:spPr>
        <p:txBody>
          <a:bodyPr wrap="square" rtlCol="0">
            <a:spAutoFit/>
          </a:bodyPr>
          <a:p>
            <a:r>
              <a:rPr lang="en-US" altLang="zh-CN" sz="5400"/>
              <a:t>THANK    YOU</a:t>
            </a:r>
            <a:endParaRPr lang="en-US" altLang="zh-CN" sz="5400"/>
          </a:p>
        </p:txBody>
      </p:sp>
    </p:spTree>
  </p:cSld>
  <p:clrMapOvr>
    <a:masterClrMapping/>
  </p:clrMapOvr>
  <mc:AlternateContent xmlns:mc="http://schemas.openxmlformats.org/markup-compatibility/2006">
    <mc:Choice xmlns:p14="http://schemas.microsoft.com/office/powerpoint/2010/main" Requires="p14">
      <p:transition spd="slow" p14:dur="1250" advTm="5000">
        <p14:flip dir="r"/>
      </p:transition>
    </mc:Choice>
    <mc:Fallback>
      <p:transition spd="slow" advTm="5000">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1310</Words>
  <Application>WPS Presentation</Application>
  <PresentationFormat>宽屏</PresentationFormat>
  <Paragraphs>78</Paragraphs>
  <Slides>8</Slides>
  <Notes>25</Notes>
  <HiddenSlides>0</HiddenSlides>
  <MMClips>1</MMClips>
  <ScaleCrop>false</ScaleCrop>
  <HeadingPairs>
    <vt:vector size="6" baseType="variant">
      <vt:variant>
        <vt:lpstr>已用的字体</vt:lpstr>
      </vt:variant>
      <vt:variant>
        <vt:i4>21</vt:i4>
      </vt:variant>
      <vt:variant>
        <vt:lpstr>主题</vt:lpstr>
      </vt:variant>
      <vt:variant>
        <vt:i4>1</vt:i4>
      </vt:variant>
      <vt:variant>
        <vt:lpstr>幻灯片标题</vt:lpstr>
      </vt:variant>
      <vt:variant>
        <vt:i4>8</vt:i4>
      </vt:variant>
    </vt:vector>
  </HeadingPairs>
  <TitlesOfParts>
    <vt:vector size="30" baseType="lpstr">
      <vt:lpstr>Arial</vt:lpstr>
      <vt:lpstr>SimSun</vt:lpstr>
      <vt:lpstr>Wingdings</vt:lpstr>
      <vt:lpstr>Microsoft YaHei</vt:lpstr>
      <vt:lpstr>Calibri</vt:lpstr>
      <vt:lpstr>Arial Unicode MS</vt:lpstr>
      <vt:lpstr>Calibri Light</vt:lpstr>
      <vt:lpstr>Bahnschrift Light</vt:lpstr>
      <vt:lpstr>Bahnschrift</vt:lpstr>
      <vt:lpstr>Arial Black</vt:lpstr>
      <vt:lpstr>Bahnschrift Condensed</vt:lpstr>
      <vt:lpstr>Bahnschrift SemiBold Condensed</vt:lpstr>
      <vt:lpstr>Bahnschrift SemiLight</vt:lpstr>
      <vt:lpstr>Bahnschrift SemiCondensed</vt:lpstr>
      <vt:lpstr>Gabriola</vt:lpstr>
      <vt:lpstr>Ink Free</vt:lpstr>
      <vt:lpstr>Leelawadee UI</vt:lpstr>
      <vt:lpstr>Leelawadee UI Semilight</vt:lpstr>
      <vt:lpstr>Lucida Console</vt:lpstr>
      <vt:lpstr>Lucida Sans Unicode</vt:lpstr>
      <vt:lpstr>Times New Roman</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Shreya Sinha</cp:lastModifiedBy>
  <cp:revision>21</cp:revision>
  <dcterms:created xsi:type="dcterms:W3CDTF">2017-11-30T05:20:00Z</dcterms:created>
  <dcterms:modified xsi:type="dcterms:W3CDTF">2022-09-25T18:04:08Z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1033-11.2.0.11306</vt:lpwstr>
  </property>
  <property fmtid="{D5CDD505-2E9C-101B-9397-08002B2CF9AE}" pid="3" name="ICV">
    <vt:lpwstr>D2B7E7559444446DA47A0D4DB6973AC6</vt:lpwstr>
  </property>
</Properties>
</file>

<file path=docProps/thumbnail.jpeg>
</file>